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4E1_B3A47ED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4E0_1D2996AD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4EE_9D94432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77" r:id="rId6"/>
    <p:sldMasterId id="2147483685" r:id="rId7"/>
    <p:sldMasterId id="2147483697" r:id="rId8"/>
  </p:sldMasterIdLst>
  <p:notesMasterIdLst>
    <p:notesMasterId r:id="rId29"/>
  </p:notesMasterIdLst>
  <p:sldIdLst>
    <p:sldId id="260" r:id="rId9"/>
    <p:sldId id="1261" r:id="rId10"/>
    <p:sldId id="1249" r:id="rId11"/>
    <p:sldId id="1256" r:id="rId12"/>
    <p:sldId id="1093" r:id="rId13"/>
    <p:sldId id="1248" r:id="rId14"/>
    <p:sldId id="1148" r:id="rId15"/>
    <p:sldId id="1254" r:id="rId16"/>
    <p:sldId id="1251" r:id="rId17"/>
    <p:sldId id="1255" r:id="rId18"/>
    <p:sldId id="1262" r:id="rId19"/>
    <p:sldId id="1095" r:id="rId20"/>
    <p:sldId id="1151" r:id="rId21"/>
    <p:sldId id="1264" r:id="rId22"/>
    <p:sldId id="1263" r:id="rId23"/>
    <p:sldId id="1270" r:id="rId24"/>
    <p:sldId id="1258" r:id="rId25"/>
    <p:sldId id="1259" r:id="rId26"/>
    <p:sldId id="1265" r:id="rId27"/>
    <p:sldId id="60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D19E0D-5387-4B91-29EE-CD3C81209076}" name="Marianna Grivaki" initials="MG" userId="S::m.grivaki@alumil.com::c2aa0798-6e76-4ae9-a894-56d1480c1f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Tsepletidou" initials="AT" lastIdx="1" clrIdx="0">
    <p:extLst>
      <p:ext uri="{19B8F6BF-5375-455C-9EA6-DF929625EA0E}">
        <p15:presenceInfo xmlns:p15="http://schemas.microsoft.com/office/powerpoint/2012/main" userId="S::a.tsepletidou@alumil.com::95cbe14d-03a1-4188-9019-25747f8c19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B00"/>
    <a:srgbClr val="3E4346"/>
    <a:srgbClr val="059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Φωτεινό στυλ 3 - Έμφαση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87" autoAdjust="0"/>
  </p:normalViewPr>
  <p:slideViewPr>
    <p:cSldViewPr snapToGrid="0">
      <p:cViewPr varScale="1">
        <p:scale>
          <a:sx n="89" d="100"/>
          <a:sy n="89" d="100"/>
        </p:scale>
        <p:origin x="22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a Grivaki" userId="c2aa0798-6e76-4ae9-a894-56d1480c1f60" providerId="ADAL" clId="{B60803AC-FFF9-47BB-AC65-18B5D88063D8}"/>
    <pc:docChg chg="undo custSel addSld delSld modSld sldOrd">
      <pc:chgData name="Marianna Grivaki" userId="c2aa0798-6e76-4ae9-a894-56d1480c1f60" providerId="ADAL" clId="{B60803AC-FFF9-47BB-AC65-18B5D88063D8}" dt="2025-05-19T13:48:23.896" v="7094" actId="1076"/>
      <pc:docMkLst>
        <pc:docMk/>
      </pc:docMkLst>
      <pc:sldChg chg="modNotesTx">
        <pc:chgData name="Marianna Grivaki" userId="c2aa0798-6e76-4ae9-a894-56d1480c1f60" providerId="ADAL" clId="{B60803AC-FFF9-47BB-AC65-18B5D88063D8}" dt="2025-05-19T09:15:22.801" v="6799" actId="20577"/>
        <pc:sldMkLst>
          <pc:docMk/>
          <pc:sldMk cId="1375742722" sldId="1093"/>
        </pc:sldMkLst>
      </pc:sldChg>
      <pc:sldChg chg="modNotesTx">
        <pc:chgData name="Marianna Grivaki" userId="c2aa0798-6e76-4ae9-a894-56d1480c1f60" providerId="ADAL" clId="{B60803AC-FFF9-47BB-AC65-18B5D88063D8}" dt="2025-05-17T10:31:27.019" v="3311" actId="20577"/>
        <pc:sldMkLst>
          <pc:docMk/>
          <pc:sldMk cId="239083495" sldId="1095"/>
        </pc:sldMkLst>
      </pc:sldChg>
      <pc:sldChg chg="modNotesTx">
        <pc:chgData name="Marianna Grivaki" userId="c2aa0798-6e76-4ae9-a894-56d1480c1f60" providerId="ADAL" clId="{B60803AC-FFF9-47BB-AC65-18B5D88063D8}" dt="2025-05-17T10:09:41.859" v="1495" actId="20577"/>
        <pc:sldMkLst>
          <pc:docMk/>
          <pc:sldMk cId="210409475" sldId="1148"/>
        </pc:sldMkLst>
      </pc:sldChg>
      <pc:sldChg chg="modNotesTx">
        <pc:chgData name="Marianna Grivaki" userId="c2aa0798-6e76-4ae9-a894-56d1480c1f60" providerId="ADAL" clId="{B60803AC-FFF9-47BB-AC65-18B5D88063D8}" dt="2025-05-17T10:54:54.400" v="3481" actId="6549"/>
        <pc:sldMkLst>
          <pc:docMk/>
          <pc:sldMk cId="932504232" sldId="1151"/>
        </pc:sldMkLst>
      </pc:sldChg>
      <pc:sldChg chg="modNotesTx">
        <pc:chgData name="Marianna Grivaki" userId="c2aa0798-6e76-4ae9-a894-56d1480c1f60" providerId="ADAL" clId="{B60803AC-FFF9-47BB-AC65-18B5D88063D8}" dt="2025-05-19T09:17:49.303" v="6865" actId="20577"/>
        <pc:sldMkLst>
          <pc:docMk/>
          <pc:sldMk cId="489264813" sldId="1248"/>
        </pc:sldMkLst>
      </pc:sldChg>
      <pc:sldChg chg="addSp delSp modSp mod modNotesTx">
        <pc:chgData name="Marianna Grivaki" userId="c2aa0798-6e76-4ae9-a894-56d1480c1f60" providerId="ADAL" clId="{B60803AC-FFF9-47BB-AC65-18B5D88063D8}" dt="2025-05-19T09:43:41.234" v="7020" actId="20577"/>
        <pc:sldMkLst>
          <pc:docMk/>
          <pc:sldMk cId="3013902034" sldId="1249"/>
        </pc:sldMkLst>
        <pc:spChg chg="mod">
          <ac:chgData name="Marianna Grivaki" userId="c2aa0798-6e76-4ae9-a894-56d1480c1f60" providerId="ADAL" clId="{B60803AC-FFF9-47BB-AC65-18B5D88063D8}" dt="2025-05-19T08:30:27.037" v="5974" actId="20577"/>
          <ac:spMkLst>
            <pc:docMk/>
            <pc:sldMk cId="3013902034" sldId="1249"/>
            <ac:spMk id="3" creationId="{67512F17-FD42-7D99-C403-D8B100D77225}"/>
          </ac:spMkLst>
        </pc:spChg>
        <pc:picChg chg="add mod">
          <ac:chgData name="Marianna Grivaki" userId="c2aa0798-6e76-4ae9-a894-56d1480c1f60" providerId="ADAL" clId="{B60803AC-FFF9-47BB-AC65-18B5D88063D8}" dt="2025-05-17T06:11:24.677" v="28" actId="1076"/>
          <ac:picMkLst>
            <pc:docMk/>
            <pc:sldMk cId="3013902034" sldId="1249"/>
            <ac:picMk id="5" creationId="{4D2FFAB6-562A-C75F-0368-47EF89FC49E1}"/>
          </ac:picMkLst>
        </pc:picChg>
        <pc:picChg chg="add mod">
          <ac:chgData name="Marianna Grivaki" userId="c2aa0798-6e76-4ae9-a894-56d1480c1f60" providerId="ADAL" clId="{B60803AC-FFF9-47BB-AC65-18B5D88063D8}" dt="2025-05-19T08:30:33.500" v="5976" actId="1076"/>
          <ac:picMkLst>
            <pc:docMk/>
            <pc:sldMk cId="3013902034" sldId="1249"/>
            <ac:picMk id="6" creationId="{42E58D9B-FC1A-53FD-44AB-44EB8D27967A}"/>
          </ac:picMkLst>
        </pc:picChg>
        <pc:picChg chg="mod">
          <ac:chgData name="Marianna Grivaki" userId="c2aa0798-6e76-4ae9-a894-56d1480c1f60" providerId="ADAL" clId="{B60803AC-FFF9-47BB-AC65-18B5D88063D8}" dt="2025-05-17T06:14:23.617" v="33" actId="1076"/>
          <ac:picMkLst>
            <pc:docMk/>
            <pc:sldMk cId="3013902034" sldId="1249"/>
            <ac:picMk id="15" creationId="{403C1734-5984-8EA3-ED11-6B4A1BE21AD6}"/>
          </ac:picMkLst>
        </pc:picChg>
      </pc:sldChg>
      <pc:sldChg chg="modNotesTx">
        <pc:chgData name="Marianna Grivaki" userId="c2aa0798-6e76-4ae9-a894-56d1480c1f60" providerId="ADAL" clId="{B60803AC-FFF9-47BB-AC65-18B5D88063D8}" dt="2025-05-17T10:12:19.270" v="1801" actId="20577"/>
        <pc:sldMkLst>
          <pc:docMk/>
          <pc:sldMk cId="106960610" sldId="1251"/>
        </pc:sldMkLst>
      </pc:sldChg>
      <pc:sldChg chg="modNotesTx">
        <pc:chgData name="Marianna Grivaki" userId="c2aa0798-6e76-4ae9-a894-56d1480c1f60" providerId="ADAL" clId="{B60803AC-FFF9-47BB-AC65-18B5D88063D8}" dt="2025-05-17T10:10:12.080" v="1548" actId="20577"/>
        <pc:sldMkLst>
          <pc:docMk/>
          <pc:sldMk cId="1609806714" sldId="1254"/>
        </pc:sldMkLst>
      </pc:sldChg>
      <pc:sldChg chg="modNotesTx">
        <pc:chgData name="Marianna Grivaki" userId="c2aa0798-6e76-4ae9-a894-56d1480c1f60" providerId="ADAL" clId="{B60803AC-FFF9-47BB-AC65-18B5D88063D8}" dt="2025-05-17T10:24:27.465" v="2516" actId="6549"/>
        <pc:sldMkLst>
          <pc:docMk/>
          <pc:sldMk cId="1243775786" sldId="1255"/>
        </pc:sldMkLst>
      </pc:sldChg>
      <pc:sldChg chg="modAnim modNotesTx">
        <pc:chgData name="Marianna Grivaki" userId="c2aa0798-6e76-4ae9-a894-56d1480c1f60" providerId="ADAL" clId="{B60803AC-FFF9-47BB-AC65-18B5D88063D8}" dt="2025-05-19T09:47:23.712" v="7025"/>
        <pc:sldMkLst>
          <pc:docMk/>
          <pc:sldMk cId="791531913" sldId="1256"/>
        </pc:sldMkLst>
      </pc:sldChg>
      <pc:sldChg chg="addSp delSp modSp mod ord addAnim delAnim modAnim modShow modNotesTx">
        <pc:chgData name="Marianna Grivaki" userId="c2aa0798-6e76-4ae9-a894-56d1480c1f60" providerId="ADAL" clId="{B60803AC-FFF9-47BB-AC65-18B5D88063D8}" dt="2025-05-19T09:44:00.524" v="7022"/>
        <pc:sldMkLst>
          <pc:docMk/>
          <pc:sldMk cId="2079264106" sldId="1257"/>
        </pc:sldMkLst>
        <pc:spChg chg="mod topLvl">
          <ac:chgData name="Marianna Grivaki" userId="c2aa0798-6e76-4ae9-a894-56d1480c1f60" providerId="ADAL" clId="{B60803AC-FFF9-47BB-AC65-18B5D88063D8}" dt="2025-05-17T06:29:01.122" v="64" actId="1076"/>
          <ac:spMkLst>
            <pc:docMk/>
            <pc:sldMk cId="2079264106" sldId="1257"/>
            <ac:spMk id="29" creationId="{7459BBF1-01A2-A647-FC1F-0ADD277A0CCB}"/>
          </ac:spMkLst>
        </pc:spChg>
        <pc:picChg chg="add mod">
          <ac:chgData name="Marianna Grivaki" userId="c2aa0798-6e76-4ae9-a894-56d1480c1f60" providerId="ADAL" clId="{B60803AC-FFF9-47BB-AC65-18B5D88063D8}" dt="2025-05-17T06:29:12.185" v="68" actId="1076"/>
          <ac:picMkLst>
            <pc:docMk/>
            <pc:sldMk cId="2079264106" sldId="1257"/>
            <ac:picMk id="8" creationId="{C992E365-8AB3-5B6D-2881-B4B6369E8B82}"/>
          </ac:picMkLst>
        </pc:picChg>
        <pc:cxnChg chg="mod">
          <ac:chgData name="Marianna Grivaki" userId="c2aa0798-6e76-4ae9-a894-56d1480c1f60" providerId="ADAL" clId="{B60803AC-FFF9-47BB-AC65-18B5D88063D8}" dt="2025-05-19T07:25:20.120" v="5859" actId="1076"/>
          <ac:cxnSpMkLst>
            <pc:docMk/>
            <pc:sldMk cId="2079264106" sldId="1257"/>
            <ac:cxnSpMk id="11" creationId="{871694BD-BBF3-497A-EB29-D37B6DEB4CE9}"/>
          </ac:cxnSpMkLst>
        </pc:cxnChg>
        <pc:cxnChg chg="mod topLvl">
          <ac:chgData name="Marianna Grivaki" userId="c2aa0798-6e76-4ae9-a894-56d1480c1f60" providerId="ADAL" clId="{B60803AC-FFF9-47BB-AC65-18B5D88063D8}" dt="2025-05-17T06:29:01.122" v="64" actId="1076"/>
          <ac:cxnSpMkLst>
            <pc:docMk/>
            <pc:sldMk cId="2079264106" sldId="1257"/>
            <ac:cxnSpMk id="15" creationId="{9212AD3C-4C6F-6AAB-42BE-A29459F04B2B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4" creationId="{BF8F302D-652D-B289-0C9B-E42DCDA5BF23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5" creationId="{0693F6E4-E48E-2647-F81A-04E220BC2E62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6" creationId="{D1530554-A165-7841-D64A-57C859C0FCF6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7" creationId="{5EE2C47F-D8F8-224C-2D6E-171955D8B3E1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8" creationId="{53DF3836-C408-BA9E-FCEC-4C89A8278C3E}"/>
          </ac:cxnSpMkLst>
        </pc:cxnChg>
        <pc:cxnChg chg="add mod">
          <ac:chgData name="Marianna Grivaki" userId="c2aa0798-6e76-4ae9-a894-56d1480c1f60" providerId="ADAL" clId="{B60803AC-FFF9-47BB-AC65-18B5D88063D8}" dt="2025-05-19T07:24:29.736" v="5856" actId="1076"/>
          <ac:cxnSpMkLst>
            <pc:docMk/>
            <pc:sldMk cId="2079264106" sldId="1257"/>
            <ac:cxnSpMk id="79" creationId="{F105FF5F-25D3-21D3-0C09-4A78BF0EBCD2}"/>
          </ac:cxnSpMkLst>
        </pc:cxnChg>
      </pc:sldChg>
      <pc:sldChg chg="modAnim modNotesTx">
        <pc:chgData name="Marianna Grivaki" userId="c2aa0798-6e76-4ae9-a894-56d1480c1f60" providerId="ADAL" clId="{B60803AC-FFF9-47BB-AC65-18B5D88063D8}" dt="2025-05-17T11:53:06.020" v="5498"/>
        <pc:sldMkLst>
          <pc:docMk/>
          <pc:sldMk cId="2096007106" sldId="1258"/>
        </pc:sldMkLst>
      </pc:sldChg>
      <pc:sldChg chg="addSp modSp modAnim">
        <pc:chgData name="Marianna Grivaki" userId="c2aa0798-6e76-4ae9-a894-56d1480c1f60" providerId="ADAL" clId="{B60803AC-FFF9-47BB-AC65-18B5D88063D8}" dt="2025-05-17T11:55:18.301" v="5510"/>
        <pc:sldMkLst>
          <pc:docMk/>
          <pc:sldMk cId="3656144910" sldId="1259"/>
        </pc:sldMkLst>
        <pc:spChg chg="mod">
          <ac:chgData name="Marianna Grivaki" userId="c2aa0798-6e76-4ae9-a894-56d1480c1f60" providerId="ADAL" clId="{B60803AC-FFF9-47BB-AC65-18B5D88063D8}" dt="2025-05-17T11:54:56.998" v="5508"/>
          <ac:spMkLst>
            <pc:docMk/>
            <pc:sldMk cId="3656144910" sldId="1259"/>
            <ac:spMk id="9" creationId="{699477DE-F6BF-3A8A-89A9-73443DE6231B}"/>
          </ac:spMkLst>
        </pc:spChg>
        <pc:grpChg chg="add mod">
          <ac:chgData name="Marianna Grivaki" userId="c2aa0798-6e76-4ae9-a894-56d1480c1f60" providerId="ADAL" clId="{B60803AC-FFF9-47BB-AC65-18B5D88063D8}" dt="2025-05-17T11:54:56.998" v="5508"/>
          <ac:grpSpMkLst>
            <pc:docMk/>
            <pc:sldMk cId="3656144910" sldId="1259"/>
            <ac:grpSpMk id="3" creationId="{E7D1BC9A-67C6-FE9D-DC08-790FEF2B9A28}"/>
          </ac:grpSpMkLst>
        </pc:grpChg>
        <pc:picChg chg="mod">
          <ac:chgData name="Marianna Grivaki" userId="c2aa0798-6e76-4ae9-a894-56d1480c1f60" providerId="ADAL" clId="{B60803AC-FFF9-47BB-AC65-18B5D88063D8}" dt="2025-05-17T11:54:56.998" v="5508"/>
          <ac:picMkLst>
            <pc:docMk/>
            <pc:sldMk cId="3656144910" sldId="1259"/>
            <ac:picMk id="4" creationId="{5F4D0F30-E4A4-A5E3-BF54-E2CF4B3BD29D}"/>
          </ac:picMkLst>
        </pc:picChg>
      </pc:sldChg>
      <pc:sldChg chg="modSp mod modNotesTx">
        <pc:chgData name="Marianna Grivaki" userId="c2aa0798-6e76-4ae9-a894-56d1480c1f60" providerId="ADAL" clId="{B60803AC-FFF9-47BB-AC65-18B5D88063D8}" dt="2025-05-19T13:48:23.896" v="7094" actId="1076"/>
        <pc:sldMkLst>
          <pc:docMk/>
          <pc:sldMk cId="1108135772" sldId="1261"/>
        </pc:sldMkLst>
        <pc:picChg chg="mod">
          <ac:chgData name="Marianna Grivaki" userId="c2aa0798-6e76-4ae9-a894-56d1480c1f60" providerId="ADAL" clId="{B60803AC-FFF9-47BB-AC65-18B5D88063D8}" dt="2025-05-19T13:48:23.896" v="7094" actId="1076"/>
          <ac:picMkLst>
            <pc:docMk/>
            <pc:sldMk cId="1108135772" sldId="1261"/>
            <ac:picMk id="16" creationId="{04A2C231-BE2C-CE0F-9FB0-2075C55F1B22}"/>
          </ac:picMkLst>
        </pc:picChg>
      </pc:sldChg>
      <pc:sldChg chg="addSp modSp mod modAnim modNotesTx">
        <pc:chgData name="Marianna Grivaki" userId="c2aa0798-6e76-4ae9-a894-56d1480c1f60" providerId="ADAL" clId="{B60803AC-FFF9-47BB-AC65-18B5D88063D8}" dt="2025-05-19T09:52:58.395" v="7039" actId="20577"/>
        <pc:sldMkLst>
          <pc:docMk/>
          <pc:sldMk cId="2643739424" sldId="1262"/>
        </pc:sldMkLst>
        <pc:picChg chg="mod">
          <ac:chgData name="Marianna Grivaki" userId="c2aa0798-6e76-4ae9-a894-56d1480c1f60" providerId="ADAL" clId="{B60803AC-FFF9-47BB-AC65-18B5D88063D8}" dt="2025-05-17T10:15:18.546" v="2192" actId="1076"/>
          <ac:picMkLst>
            <pc:docMk/>
            <pc:sldMk cId="2643739424" sldId="1262"/>
            <ac:picMk id="3" creationId="{A227DED0-2D9D-67EF-5ABD-C2C2F81F11B6}"/>
          </ac:picMkLst>
        </pc:picChg>
        <pc:picChg chg="add mod">
          <ac:chgData name="Marianna Grivaki" userId="c2aa0798-6e76-4ae9-a894-56d1480c1f60" providerId="ADAL" clId="{B60803AC-FFF9-47BB-AC65-18B5D88063D8}" dt="2025-05-17T06:22:10.731" v="50" actId="1076"/>
          <ac:picMkLst>
            <pc:docMk/>
            <pc:sldMk cId="2643739424" sldId="1262"/>
            <ac:picMk id="4" creationId="{37AF5789-E05D-EE21-8992-EB0122E874AF}"/>
          </ac:picMkLst>
        </pc:picChg>
        <pc:picChg chg="mod">
          <ac:chgData name="Marianna Grivaki" userId="c2aa0798-6e76-4ae9-a894-56d1480c1f60" providerId="ADAL" clId="{B60803AC-FFF9-47BB-AC65-18B5D88063D8}" dt="2025-05-17T06:22:12.223" v="51" actId="1076"/>
          <ac:picMkLst>
            <pc:docMk/>
            <pc:sldMk cId="2643739424" sldId="1262"/>
            <ac:picMk id="5" creationId="{090A00F5-B714-7139-CEF2-BC1674D14D90}"/>
          </ac:picMkLst>
        </pc:picChg>
        <pc:picChg chg="mod">
          <ac:chgData name="Marianna Grivaki" userId="c2aa0798-6e76-4ae9-a894-56d1480c1f60" providerId="ADAL" clId="{B60803AC-FFF9-47BB-AC65-18B5D88063D8}" dt="2025-05-17T10:15:16.703" v="2191" actId="1076"/>
          <ac:picMkLst>
            <pc:docMk/>
            <pc:sldMk cId="2643739424" sldId="1262"/>
            <ac:picMk id="7" creationId="{21947E73-4EA3-D501-8461-8B64BE8ACDDE}"/>
          </ac:picMkLst>
        </pc:picChg>
      </pc:sldChg>
      <pc:sldChg chg="addSp modSp mod modAnim modNotesTx">
        <pc:chgData name="Marianna Grivaki" userId="c2aa0798-6e76-4ae9-a894-56d1480c1f60" providerId="ADAL" clId="{B60803AC-FFF9-47BB-AC65-18B5D88063D8}" dt="2025-05-19T10:01:16.115" v="7085" actId="20577"/>
        <pc:sldMkLst>
          <pc:docMk/>
          <pc:sldMk cId="3760430629" sldId="1263"/>
        </pc:sldMkLst>
        <pc:spChg chg="add mod ord">
          <ac:chgData name="Marianna Grivaki" userId="c2aa0798-6e76-4ae9-a894-56d1480c1f60" providerId="ADAL" clId="{B60803AC-FFF9-47BB-AC65-18B5D88063D8}" dt="2025-05-17T06:42:20.964" v="406" actId="167"/>
          <ac:spMkLst>
            <pc:docMk/>
            <pc:sldMk cId="3760430629" sldId="1263"/>
            <ac:spMk id="4" creationId="{59135D06-2B74-BD1F-01A1-1082678DD627}"/>
          </ac:spMkLst>
        </pc:spChg>
        <pc:spChg chg="mod">
          <ac:chgData name="Marianna Grivaki" userId="c2aa0798-6e76-4ae9-a894-56d1480c1f60" providerId="ADAL" clId="{B60803AC-FFF9-47BB-AC65-18B5D88063D8}" dt="2025-05-16T13:20:15.385" v="2" actId="1076"/>
          <ac:spMkLst>
            <pc:docMk/>
            <pc:sldMk cId="3760430629" sldId="1263"/>
            <ac:spMk id="22" creationId="{51228CC5-45DB-B83B-B39B-FA5A0125B95A}"/>
          </ac:spMkLst>
        </pc:spChg>
        <pc:spChg chg="mod">
          <ac:chgData name="Marianna Grivaki" userId="c2aa0798-6e76-4ae9-a894-56d1480c1f60" providerId="ADAL" clId="{B60803AC-FFF9-47BB-AC65-18B5D88063D8}" dt="2025-05-16T13:20:10.966" v="1" actId="1076"/>
          <ac:spMkLst>
            <pc:docMk/>
            <pc:sldMk cId="3760430629" sldId="1263"/>
            <ac:spMk id="23" creationId="{AC5D5E93-2260-0319-06FC-9D0CE59476AC}"/>
          </ac:spMkLst>
        </pc:spChg>
        <pc:spChg chg="mod">
          <ac:chgData name="Marianna Grivaki" userId="c2aa0798-6e76-4ae9-a894-56d1480c1f60" providerId="ADAL" clId="{B60803AC-FFF9-47BB-AC65-18B5D88063D8}" dt="2025-05-16T13:20:20.314" v="3" actId="1076"/>
          <ac:spMkLst>
            <pc:docMk/>
            <pc:sldMk cId="3760430629" sldId="1263"/>
            <ac:spMk id="24" creationId="{997B398E-AADA-71C9-5E1B-4811BDEBE47C}"/>
          </ac:spMkLst>
        </pc:spChg>
        <pc:grpChg chg="ord">
          <ac:chgData name="Marianna Grivaki" userId="c2aa0798-6e76-4ae9-a894-56d1480c1f60" providerId="ADAL" clId="{B60803AC-FFF9-47BB-AC65-18B5D88063D8}" dt="2025-05-17T06:42:25.086" v="407" actId="167"/>
          <ac:grpSpMkLst>
            <pc:docMk/>
            <pc:sldMk cId="3760430629" sldId="1263"/>
            <ac:grpSpMk id="32" creationId="{227B2A56-06CF-DE81-9E11-C503FF9E9DB8}"/>
          </ac:grpSpMkLst>
        </pc:grpChg>
      </pc:sldChg>
      <pc:sldChg chg="modSp modNotesTx">
        <pc:chgData name="Marianna Grivaki" userId="c2aa0798-6e76-4ae9-a894-56d1480c1f60" providerId="ADAL" clId="{B60803AC-FFF9-47BB-AC65-18B5D88063D8}" dt="2025-05-19T09:02:23.362" v="6145" actId="20577"/>
        <pc:sldMkLst>
          <pc:docMk/>
          <pc:sldMk cId="1073302308" sldId="1264"/>
        </pc:sldMkLst>
        <pc:spChg chg="mod">
          <ac:chgData name="Marianna Grivaki" userId="c2aa0798-6e76-4ae9-a894-56d1480c1f60" providerId="ADAL" clId="{B60803AC-FFF9-47BB-AC65-18B5D88063D8}" dt="2025-05-18T17:23:26.784" v="5757" actId="20577"/>
          <ac:spMkLst>
            <pc:docMk/>
            <pc:sldMk cId="1073302308" sldId="1264"/>
            <ac:spMk id="6" creationId="{55CD4CC9-DAC4-4EC0-881D-6C6085AE0D5A}"/>
          </ac:spMkLst>
        </pc:spChg>
      </pc:sldChg>
      <pc:sldChg chg="modAnim">
        <pc:chgData name="Marianna Grivaki" userId="c2aa0798-6e76-4ae9-a894-56d1480c1f60" providerId="ADAL" clId="{B60803AC-FFF9-47BB-AC65-18B5D88063D8}" dt="2025-05-19T10:09:00.322" v="7093"/>
        <pc:sldMkLst>
          <pc:docMk/>
          <pc:sldMk cId="3907033447" sldId="1265"/>
        </pc:sldMkLst>
      </pc:sldChg>
      <pc:sldChg chg="modSp del mod modShow">
        <pc:chgData name="Marianna Grivaki" userId="c2aa0798-6e76-4ae9-a894-56d1480c1f60" providerId="ADAL" clId="{B60803AC-FFF9-47BB-AC65-18B5D88063D8}" dt="2025-05-19T07:41:52.941" v="5967" actId="2696"/>
        <pc:sldMkLst>
          <pc:docMk/>
          <pc:sldMk cId="1544198268" sldId="1266"/>
        </pc:sldMkLst>
      </pc:sldChg>
      <pc:sldChg chg="addSp modSp new mod modShow modNotesTx">
        <pc:chgData name="Marianna Grivaki" userId="c2aa0798-6e76-4ae9-a894-56d1480c1f60" providerId="ADAL" clId="{B60803AC-FFF9-47BB-AC65-18B5D88063D8}" dt="2025-05-17T10:34:14.822" v="3460" actId="20577"/>
        <pc:sldMkLst>
          <pc:docMk/>
          <pc:sldMk cId="2134779785" sldId="1267"/>
        </pc:sldMkLst>
        <pc:picChg chg="add mod">
          <ac:chgData name="Marianna Grivaki" userId="c2aa0798-6e76-4ae9-a894-56d1480c1f60" providerId="ADAL" clId="{B60803AC-FFF9-47BB-AC65-18B5D88063D8}" dt="2025-05-16T13:47:52.910" v="12" actId="12788"/>
          <ac:picMkLst>
            <pc:docMk/>
            <pc:sldMk cId="2134779785" sldId="1267"/>
            <ac:picMk id="3" creationId="{24DFCBB9-7CED-9584-5D42-CC7505512F06}"/>
          </ac:picMkLst>
        </pc:picChg>
        <pc:picChg chg="add mod">
          <ac:chgData name="Marianna Grivaki" userId="c2aa0798-6e76-4ae9-a894-56d1480c1f60" providerId="ADAL" clId="{B60803AC-FFF9-47BB-AC65-18B5D88063D8}" dt="2025-05-16T13:46:39.864" v="8"/>
          <ac:picMkLst>
            <pc:docMk/>
            <pc:sldMk cId="2134779785" sldId="1267"/>
            <ac:picMk id="4" creationId="{55D981D1-36F9-0172-0F73-91D8F1A73443}"/>
          </ac:picMkLst>
        </pc:picChg>
      </pc:sldChg>
      <pc:sldChg chg="new del">
        <pc:chgData name="Marianna Grivaki" userId="c2aa0798-6e76-4ae9-a894-56d1480c1f60" providerId="ADAL" clId="{B60803AC-FFF9-47BB-AC65-18B5D88063D8}" dt="2025-05-16T13:48:08.475" v="14" actId="680"/>
        <pc:sldMkLst>
          <pc:docMk/>
          <pc:sldMk cId="1712504404" sldId="1268"/>
        </pc:sldMkLst>
      </pc:sldChg>
      <pc:sldChg chg="add del">
        <pc:chgData name="Marianna Grivaki" userId="c2aa0798-6e76-4ae9-a894-56d1480c1f60" providerId="ADAL" clId="{B60803AC-FFF9-47BB-AC65-18B5D88063D8}" dt="2025-05-17T10:54:33.978" v="3464" actId="47"/>
        <pc:sldMkLst>
          <pc:docMk/>
          <pc:sldMk cId="4047297611" sldId="1268"/>
        </pc:sldMkLst>
      </pc:sldChg>
      <pc:sldChg chg="add ord">
        <pc:chgData name="Marianna Grivaki" userId="c2aa0798-6e76-4ae9-a894-56d1480c1f60" providerId="ADAL" clId="{B60803AC-FFF9-47BB-AC65-18B5D88063D8}" dt="2025-05-19T05:52:29.195" v="5774"/>
        <pc:sldMkLst>
          <pc:docMk/>
          <pc:sldMk cId="1972771308" sldId="1269"/>
        </pc:sldMkLst>
      </pc:sldChg>
      <pc:sldChg chg="new del">
        <pc:chgData name="Marianna Grivaki" userId="c2aa0798-6e76-4ae9-a894-56d1480c1f60" providerId="ADAL" clId="{B60803AC-FFF9-47BB-AC65-18B5D88063D8}" dt="2025-05-16T13:48:24.123" v="17" actId="680"/>
        <pc:sldMkLst>
          <pc:docMk/>
          <pc:sldMk cId="3399086314" sldId="1269"/>
        </pc:sldMkLst>
      </pc:sldChg>
      <pc:sldChg chg="addSp delSp modSp new mod modAnim modNotesTx">
        <pc:chgData name="Marianna Grivaki" userId="c2aa0798-6e76-4ae9-a894-56d1480c1f60" providerId="ADAL" clId="{B60803AC-FFF9-47BB-AC65-18B5D88063D8}" dt="2025-05-19T10:04:53.786" v="7092" actId="1076"/>
        <pc:sldMkLst>
          <pc:docMk/>
          <pc:sldMk cId="547607680" sldId="1270"/>
        </pc:sldMkLst>
        <pc:spChg chg="mod">
          <ac:chgData name="Marianna Grivaki" userId="c2aa0798-6e76-4ae9-a894-56d1480c1f60" providerId="ADAL" clId="{B60803AC-FFF9-47BB-AC65-18B5D88063D8}" dt="2025-05-19T07:35:58.567" v="5926" actId="165"/>
          <ac:spMkLst>
            <pc:docMk/>
            <pc:sldMk cId="547607680" sldId="1270"/>
            <ac:spMk id="62" creationId="{053A2C8D-5AD7-0334-13C1-4BD8AB43FBA6}"/>
          </ac:spMkLst>
        </pc:spChg>
        <pc:spChg chg="mod">
          <ac:chgData name="Marianna Grivaki" userId="c2aa0798-6e76-4ae9-a894-56d1480c1f60" providerId="ADAL" clId="{B60803AC-FFF9-47BB-AC65-18B5D88063D8}" dt="2025-05-19T07:35:58.567" v="5926" actId="165"/>
          <ac:spMkLst>
            <pc:docMk/>
            <pc:sldMk cId="547607680" sldId="1270"/>
            <ac:spMk id="66" creationId="{8013DE5D-262B-2EB3-D2CB-3182FF437D12}"/>
          </ac:spMkLst>
        </pc:spChg>
        <pc:spChg chg="mod">
          <ac:chgData name="Marianna Grivaki" userId="c2aa0798-6e76-4ae9-a894-56d1480c1f60" providerId="ADAL" clId="{B60803AC-FFF9-47BB-AC65-18B5D88063D8}" dt="2025-05-19T07:35:58.567" v="5926" actId="165"/>
          <ac:spMkLst>
            <pc:docMk/>
            <pc:sldMk cId="547607680" sldId="1270"/>
            <ac:spMk id="70" creationId="{3E0B2F24-4B0E-1190-AFEF-13F24D370E54}"/>
          </ac:spMkLst>
        </pc:spChg>
        <pc:spChg chg="mod">
          <ac:chgData name="Marianna Grivaki" userId="c2aa0798-6e76-4ae9-a894-56d1480c1f60" providerId="ADAL" clId="{B60803AC-FFF9-47BB-AC65-18B5D88063D8}" dt="2025-05-19T07:35:58.567" v="5926" actId="165"/>
          <ac:spMkLst>
            <pc:docMk/>
            <pc:sldMk cId="547607680" sldId="1270"/>
            <ac:spMk id="73" creationId="{E25E785A-4865-F65F-087D-C9581EE91B4A}"/>
          </ac:spMkLst>
        </pc:spChg>
        <pc:spChg chg="mod">
          <ac:chgData name="Marianna Grivaki" userId="c2aa0798-6e76-4ae9-a894-56d1480c1f60" providerId="ADAL" clId="{B60803AC-FFF9-47BB-AC65-18B5D88063D8}" dt="2025-05-19T07:35:58.567" v="5926" actId="165"/>
          <ac:spMkLst>
            <pc:docMk/>
            <pc:sldMk cId="547607680" sldId="1270"/>
            <ac:spMk id="78" creationId="{9C8D5910-8B7A-8C90-F97F-4586B861C6EC}"/>
          </ac:spMkLst>
        </pc:spChg>
        <pc:spChg chg="add mod topLvl">
          <ac:chgData name="Marianna Grivaki" userId="c2aa0798-6e76-4ae9-a894-56d1480c1f60" providerId="ADAL" clId="{B60803AC-FFF9-47BB-AC65-18B5D88063D8}" dt="2025-05-19T07:35:53.022" v="5925" actId="165"/>
          <ac:spMkLst>
            <pc:docMk/>
            <pc:sldMk cId="547607680" sldId="1270"/>
            <ac:spMk id="81" creationId="{E52FD77C-1846-8944-C117-E92647D82E50}"/>
          </ac:spMkLst>
        </pc:spChg>
        <pc:spChg chg="add mod">
          <ac:chgData name="Marianna Grivaki" userId="c2aa0798-6e76-4ae9-a894-56d1480c1f60" providerId="ADAL" clId="{B60803AC-FFF9-47BB-AC65-18B5D88063D8}" dt="2025-05-19T07:34:07.825" v="5917"/>
          <ac:spMkLst>
            <pc:docMk/>
            <pc:sldMk cId="547607680" sldId="1270"/>
            <ac:spMk id="85" creationId="{A4276CC3-B02F-5F3C-A50D-64B9D7F4EDD4}"/>
          </ac:spMkLst>
        </pc:spChg>
        <pc:spChg chg="add mod">
          <ac:chgData name="Marianna Grivaki" userId="c2aa0798-6e76-4ae9-a894-56d1480c1f60" providerId="ADAL" clId="{B60803AC-FFF9-47BB-AC65-18B5D88063D8}" dt="2025-05-19T07:34:07.825" v="5917"/>
          <ac:spMkLst>
            <pc:docMk/>
            <pc:sldMk cId="547607680" sldId="1270"/>
            <ac:spMk id="87" creationId="{421A3475-94D0-89E9-34EA-468FB7D85A30}"/>
          </ac:spMkLst>
        </pc:spChg>
        <pc:spChg chg="add mod">
          <ac:chgData name="Marianna Grivaki" userId="c2aa0798-6e76-4ae9-a894-56d1480c1f60" providerId="ADAL" clId="{B60803AC-FFF9-47BB-AC65-18B5D88063D8}" dt="2025-05-19T07:34:07.825" v="5917"/>
          <ac:spMkLst>
            <pc:docMk/>
            <pc:sldMk cId="547607680" sldId="1270"/>
            <ac:spMk id="89" creationId="{8732EA2D-798A-544D-850A-08D5F0942947}"/>
          </ac:spMkLst>
        </pc:spChg>
        <pc:grpChg chg="mod">
          <ac:chgData name="Marianna Grivaki" userId="c2aa0798-6e76-4ae9-a894-56d1480c1f60" providerId="ADAL" clId="{B60803AC-FFF9-47BB-AC65-18B5D88063D8}" dt="2025-05-19T07:31:43.665" v="5909" actId="164"/>
          <ac:grpSpMkLst>
            <pc:docMk/>
            <pc:sldMk cId="547607680" sldId="1270"/>
            <ac:grpSpMk id="60" creationId="{3E763F03-8100-0787-487A-0A5F1FAABE7F}"/>
          </ac:grpSpMkLst>
        </pc:grpChg>
        <pc:grpChg chg="mod">
          <ac:chgData name="Marianna Grivaki" userId="c2aa0798-6e76-4ae9-a894-56d1480c1f60" providerId="ADAL" clId="{B60803AC-FFF9-47BB-AC65-18B5D88063D8}" dt="2025-05-19T08:58:47.119" v="5978" actId="1076"/>
          <ac:grpSpMkLst>
            <pc:docMk/>
            <pc:sldMk cId="547607680" sldId="1270"/>
            <ac:grpSpMk id="64" creationId="{36A8D70F-FEA5-EE4C-6FE4-A5E00DC02834}"/>
          </ac:grpSpMkLst>
        </pc:grpChg>
        <pc:grpChg chg="mod">
          <ac:chgData name="Marianna Grivaki" userId="c2aa0798-6e76-4ae9-a894-56d1480c1f60" providerId="ADAL" clId="{B60803AC-FFF9-47BB-AC65-18B5D88063D8}" dt="2025-05-19T07:31:43.665" v="5909" actId="164"/>
          <ac:grpSpMkLst>
            <pc:docMk/>
            <pc:sldMk cId="547607680" sldId="1270"/>
            <ac:grpSpMk id="68" creationId="{266B3EA7-3280-3CA0-D62B-BD3C26E8BDAD}"/>
          </ac:grpSpMkLst>
        </pc:grpChg>
        <pc:grpChg chg="mod">
          <ac:chgData name="Marianna Grivaki" userId="c2aa0798-6e76-4ae9-a894-56d1480c1f60" providerId="ADAL" clId="{B60803AC-FFF9-47BB-AC65-18B5D88063D8}" dt="2025-05-19T10:04:53.786" v="7092" actId="1076"/>
          <ac:grpSpMkLst>
            <pc:docMk/>
            <pc:sldMk cId="547607680" sldId="1270"/>
            <ac:grpSpMk id="72" creationId="{E2665E38-5059-F63A-7A79-84F149842CB3}"/>
          </ac:grpSpMkLst>
        </pc:grpChg>
        <pc:grpChg chg="mod">
          <ac:chgData name="Marianna Grivaki" userId="c2aa0798-6e76-4ae9-a894-56d1480c1f60" providerId="ADAL" clId="{B60803AC-FFF9-47BB-AC65-18B5D88063D8}" dt="2025-05-19T10:04:42.800" v="7090" actId="1076"/>
          <ac:grpSpMkLst>
            <pc:docMk/>
            <pc:sldMk cId="547607680" sldId="1270"/>
            <ac:grpSpMk id="76" creationId="{9DED0D84-E5D8-C681-BD39-F94F128BB727}"/>
          </ac:grpSpMkLst>
        </pc:grpChg>
        <pc:picChg chg="mod">
          <ac:chgData name="Marianna Grivaki" userId="c2aa0798-6e76-4ae9-a894-56d1480c1f60" providerId="ADAL" clId="{B60803AC-FFF9-47BB-AC65-18B5D88063D8}" dt="2025-05-19T07:35:58.567" v="5926" actId="165"/>
          <ac:picMkLst>
            <pc:docMk/>
            <pc:sldMk cId="547607680" sldId="1270"/>
            <ac:picMk id="63" creationId="{07767481-522E-7665-4950-ADF3B2033B01}"/>
          </ac:picMkLst>
        </pc:picChg>
        <pc:picChg chg="mod">
          <ac:chgData name="Marianna Grivaki" userId="c2aa0798-6e76-4ae9-a894-56d1480c1f60" providerId="ADAL" clId="{B60803AC-FFF9-47BB-AC65-18B5D88063D8}" dt="2025-05-19T07:35:53.022" v="5925" actId="165"/>
          <ac:picMkLst>
            <pc:docMk/>
            <pc:sldMk cId="547607680" sldId="1270"/>
            <ac:picMk id="67" creationId="{9153DEF4-CD92-280D-B32E-6EE2EF09C457}"/>
          </ac:picMkLst>
        </pc:picChg>
        <pc:picChg chg="mod">
          <ac:chgData name="Marianna Grivaki" userId="c2aa0798-6e76-4ae9-a894-56d1480c1f60" providerId="ADAL" clId="{B60803AC-FFF9-47BB-AC65-18B5D88063D8}" dt="2025-05-19T07:35:58.567" v="5926" actId="165"/>
          <ac:picMkLst>
            <pc:docMk/>
            <pc:sldMk cId="547607680" sldId="1270"/>
            <ac:picMk id="71" creationId="{6B020690-F4E8-F892-6751-FDFC266495EA}"/>
          </ac:picMkLst>
        </pc:picChg>
        <pc:picChg chg="mod">
          <ac:chgData name="Marianna Grivaki" userId="c2aa0798-6e76-4ae9-a894-56d1480c1f60" providerId="ADAL" clId="{B60803AC-FFF9-47BB-AC65-18B5D88063D8}" dt="2025-05-19T07:35:58.567" v="5926" actId="165"/>
          <ac:picMkLst>
            <pc:docMk/>
            <pc:sldMk cId="547607680" sldId="1270"/>
            <ac:picMk id="75" creationId="{B6CA1898-8FAB-006B-58BC-B3BA654F1748}"/>
          </ac:picMkLst>
        </pc:picChg>
        <pc:picChg chg="mod">
          <ac:chgData name="Marianna Grivaki" userId="c2aa0798-6e76-4ae9-a894-56d1480c1f60" providerId="ADAL" clId="{B60803AC-FFF9-47BB-AC65-18B5D88063D8}" dt="2025-05-19T07:35:58.567" v="5926" actId="165"/>
          <ac:picMkLst>
            <pc:docMk/>
            <pc:sldMk cId="547607680" sldId="1270"/>
            <ac:picMk id="79" creationId="{98B18D62-70E0-01A3-FDC8-478AD4045A0D}"/>
          </ac:picMkLst>
        </pc:picChg>
        <pc:picChg chg="add mod topLvl">
          <ac:chgData name="Marianna Grivaki" userId="c2aa0798-6e76-4ae9-a894-56d1480c1f60" providerId="ADAL" clId="{B60803AC-FFF9-47BB-AC65-18B5D88063D8}" dt="2025-05-19T07:35:58.567" v="5926" actId="165"/>
          <ac:picMkLst>
            <pc:docMk/>
            <pc:sldMk cId="547607680" sldId="1270"/>
            <ac:picMk id="80" creationId="{31B30277-4D5B-22B8-8987-A722A49175D9}"/>
          </ac:picMkLst>
        </pc:picChg>
        <pc:picChg chg="add mod">
          <ac:chgData name="Marianna Grivaki" userId="c2aa0798-6e76-4ae9-a894-56d1480c1f60" providerId="ADAL" clId="{B60803AC-FFF9-47BB-AC65-18B5D88063D8}" dt="2025-05-19T07:34:07.825" v="5917"/>
          <ac:picMkLst>
            <pc:docMk/>
            <pc:sldMk cId="547607680" sldId="1270"/>
            <ac:picMk id="86" creationId="{EA2DCF6D-8B2D-0BD1-96B1-7574EFA3B7F0}"/>
          </ac:picMkLst>
        </pc:picChg>
        <pc:picChg chg="add mod">
          <ac:chgData name="Marianna Grivaki" userId="c2aa0798-6e76-4ae9-a894-56d1480c1f60" providerId="ADAL" clId="{B60803AC-FFF9-47BB-AC65-18B5D88063D8}" dt="2025-05-19T07:34:07.825" v="5917"/>
          <ac:picMkLst>
            <pc:docMk/>
            <pc:sldMk cId="547607680" sldId="1270"/>
            <ac:picMk id="90" creationId="{F7B0729B-FF32-DBE9-4755-0F02218DD71A}"/>
          </ac:picMkLst>
        </pc:picChg>
        <pc:cxnChg chg="add mod">
          <ac:chgData name="Marianna Grivaki" userId="c2aa0798-6e76-4ae9-a894-56d1480c1f60" providerId="ADAL" clId="{B60803AC-FFF9-47BB-AC65-18B5D88063D8}" dt="2025-05-19T08:58:52.831" v="5979" actId="1076"/>
          <ac:cxnSpMkLst>
            <pc:docMk/>
            <pc:sldMk cId="547607680" sldId="1270"/>
            <ac:cxnSpMk id="18" creationId="{D6974372-F538-CECC-C118-FA4B260DA602}"/>
          </ac:cxnSpMkLst>
        </pc:cxnChg>
        <pc:cxnChg chg="add mod">
          <ac:chgData name="Marianna Grivaki" userId="c2aa0798-6e76-4ae9-a894-56d1480c1f60" providerId="ADAL" clId="{B60803AC-FFF9-47BB-AC65-18B5D88063D8}" dt="2025-05-19T07:33:53.466" v="5916" actId="13822"/>
          <ac:cxnSpMkLst>
            <pc:docMk/>
            <pc:sldMk cId="547607680" sldId="1270"/>
            <ac:cxnSpMk id="20" creationId="{B5C1F1DE-D3B7-F81B-A60D-A78C770E06D8}"/>
          </ac:cxnSpMkLst>
        </pc:cxnChg>
        <pc:cxnChg chg="add mod">
          <ac:chgData name="Marianna Grivaki" userId="c2aa0798-6e76-4ae9-a894-56d1480c1f60" providerId="ADAL" clId="{B60803AC-FFF9-47BB-AC65-18B5D88063D8}" dt="2025-05-19T07:33:53.466" v="5916" actId="13822"/>
          <ac:cxnSpMkLst>
            <pc:docMk/>
            <pc:sldMk cId="547607680" sldId="1270"/>
            <ac:cxnSpMk id="21" creationId="{29D42858-72FF-3879-7910-50822758C930}"/>
          </ac:cxnSpMkLst>
        </pc:cxnChg>
        <pc:cxnChg chg="add mod">
          <ac:chgData name="Marianna Grivaki" userId="c2aa0798-6e76-4ae9-a894-56d1480c1f60" providerId="ADAL" clId="{B60803AC-FFF9-47BB-AC65-18B5D88063D8}" dt="2025-05-19T07:33:53.466" v="5916" actId="13822"/>
          <ac:cxnSpMkLst>
            <pc:docMk/>
            <pc:sldMk cId="547607680" sldId="1270"/>
            <ac:cxnSpMk id="22" creationId="{9FDBA99A-2DDF-F8C3-16E4-C71BE4E708A5}"/>
          </ac:cxnSpMkLst>
        </pc:cxnChg>
        <pc:cxnChg chg="add mod">
          <ac:chgData name="Marianna Grivaki" userId="c2aa0798-6e76-4ae9-a894-56d1480c1f60" providerId="ADAL" clId="{B60803AC-FFF9-47BB-AC65-18B5D88063D8}" dt="2025-05-19T10:04:38.304" v="7089" actId="1076"/>
          <ac:cxnSpMkLst>
            <pc:docMk/>
            <pc:sldMk cId="547607680" sldId="1270"/>
            <ac:cxnSpMk id="23" creationId="{A32DA927-D734-E47A-63FB-B686F1BBD006}"/>
          </ac:cxnSpMkLst>
        </pc:cxnChg>
        <pc:cxnChg chg="add mod">
          <ac:chgData name="Marianna Grivaki" userId="c2aa0798-6e76-4ae9-a894-56d1480c1f60" providerId="ADAL" clId="{B60803AC-FFF9-47BB-AC65-18B5D88063D8}" dt="2025-05-19T10:04:50.530" v="7091" actId="1076"/>
          <ac:cxnSpMkLst>
            <pc:docMk/>
            <pc:sldMk cId="547607680" sldId="1270"/>
            <ac:cxnSpMk id="24" creationId="{6E5D0329-F0E4-FD0B-A206-94E9954CE284}"/>
          </ac:cxnSpMkLst>
        </pc:cxnChg>
        <pc:cxnChg chg="add mod">
          <ac:chgData name="Marianna Grivaki" userId="c2aa0798-6e76-4ae9-a894-56d1480c1f60" providerId="ADAL" clId="{B60803AC-FFF9-47BB-AC65-18B5D88063D8}" dt="2025-05-19T07:33:53.466" v="5916" actId="13822"/>
          <ac:cxnSpMkLst>
            <pc:docMk/>
            <pc:sldMk cId="547607680" sldId="1270"/>
            <ac:cxnSpMk id="26" creationId="{66BBA358-E777-CA47-BF1B-15A1CB06F2DA}"/>
          </ac:cxnSpMkLst>
        </pc:cxnChg>
        <pc:cxnChg chg="add mod">
          <ac:chgData name="Marianna Grivaki" userId="c2aa0798-6e76-4ae9-a894-56d1480c1f60" providerId="ADAL" clId="{B60803AC-FFF9-47BB-AC65-18B5D88063D8}" dt="2025-05-19T07:34:07.825" v="5917"/>
          <ac:cxnSpMkLst>
            <pc:docMk/>
            <pc:sldMk cId="547607680" sldId="1270"/>
            <ac:cxnSpMk id="88" creationId="{B4DB9542-6963-456F-357D-C2E2EF4600F6}"/>
          </ac:cxnSpMkLst>
        </pc:cxnChg>
      </pc:sldChg>
      <pc:sldChg chg="new del">
        <pc:chgData name="Marianna Grivaki" userId="c2aa0798-6e76-4ae9-a894-56d1480c1f60" providerId="ADAL" clId="{B60803AC-FFF9-47BB-AC65-18B5D88063D8}" dt="2025-05-17T10:32:18.448" v="3313" actId="680"/>
        <pc:sldMkLst>
          <pc:docMk/>
          <pc:sldMk cId="3417580353" sldId="1270"/>
        </pc:sldMkLst>
      </pc:sldChg>
    </pc:docChg>
  </pc:docChgLst>
  <pc:docChgLst>
    <pc:chgData name="Marianna Grivaki" userId="c2aa0798-6e76-4ae9-a894-56d1480c1f60" providerId="ADAL" clId="{50C12D8E-A397-4350-A595-3368A513DC3C}"/>
    <pc:docChg chg="custSel delSld modSld">
      <pc:chgData name="Marianna Grivaki" userId="c2aa0798-6e76-4ae9-a894-56d1480c1f60" providerId="ADAL" clId="{50C12D8E-A397-4350-A595-3368A513DC3C}" dt="2025-05-22T09:35:07.062" v="132" actId="2696"/>
      <pc:docMkLst>
        <pc:docMk/>
      </pc:docMkLst>
      <pc:sldChg chg="modNotesTx">
        <pc:chgData name="Marianna Grivaki" userId="c2aa0798-6e76-4ae9-a894-56d1480c1f60" providerId="ADAL" clId="{50C12D8E-A397-4350-A595-3368A513DC3C}" dt="2025-05-22T09:34:08.844" v="118" actId="313"/>
        <pc:sldMkLst>
          <pc:docMk/>
          <pc:sldMk cId="1375742722" sldId="1093"/>
        </pc:sldMkLst>
      </pc:sldChg>
      <pc:sldChg chg="modNotesTx">
        <pc:chgData name="Marianna Grivaki" userId="c2aa0798-6e76-4ae9-a894-56d1480c1f60" providerId="ADAL" clId="{50C12D8E-A397-4350-A595-3368A513DC3C}" dt="2025-05-22T09:34:21" v="122" actId="20577"/>
        <pc:sldMkLst>
          <pc:docMk/>
          <pc:sldMk cId="210409475" sldId="1148"/>
        </pc:sldMkLst>
      </pc:sldChg>
      <pc:sldChg chg="modNotesTx">
        <pc:chgData name="Marianna Grivaki" userId="c2aa0798-6e76-4ae9-a894-56d1480c1f60" providerId="ADAL" clId="{50C12D8E-A397-4350-A595-3368A513DC3C}" dt="2025-05-22T09:34:39.936" v="126" actId="20577"/>
        <pc:sldMkLst>
          <pc:docMk/>
          <pc:sldMk cId="932504232" sldId="1151"/>
        </pc:sldMkLst>
      </pc:sldChg>
      <pc:sldChg chg="modNotesTx">
        <pc:chgData name="Marianna Grivaki" userId="c2aa0798-6e76-4ae9-a894-56d1480c1f60" providerId="ADAL" clId="{50C12D8E-A397-4350-A595-3368A513DC3C}" dt="2025-05-22T09:34:12.594" v="119" actId="20577"/>
        <pc:sldMkLst>
          <pc:docMk/>
          <pc:sldMk cId="489264813" sldId="1248"/>
        </pc:sldMkLst>
      </pc:sldChg>
      <pc:sldChg chg="modNotesTx">
        <pc:chgData name="Marianna Grivaki" userId="c2aa0798-6e76-4ae9-a894-56d1480c1f60" providerId="ADAL" clId="{50C12D8E-A397-4350-A595-3368A513DC3C}" dt="2025-05-22T09:33:24.360" v="1" actId="20577"/>
        <pc:sldMkLst>
          <pc:docMk/>
          <pc:sldMk cId="3013902034" sldId="1249"/>
        </pc:sldMkLst>
      </pc:sldChg>
      <pc:sldChg chg="modNotesTx">
        <pc:chgData name="Marianna Grivaki" userId="c2aa0798-6e76-4ae9-a894-56d1480c1f60" providerId="ADAL" clId="{50C12D8E-A397-4350-A595-3368A513DC3C}" dt="2025-05-22T09:34:28.564" v="123" actId="20577"/>
        <pc:sldMkLst>
          <pc:docMk/>
          <pc:sldMk cId="106960610" sldId="1251"/>
        </pc:sldMkLst>
      </pc:sldChg>
      <pc:sldChg chg="modNotesTx">
        <pc:chgData name="Marianna Grivaki" userId="c2aa0798-6e76-4ae9-a894-56d1480c1f60" providerId="ADAL" clId="{50C12D8E-A397-4350-A595-3368A513DC3C}" dt="2025-05-22T09:34:35.032" v="124" actId="20577"/>
        <pc:sldMkLst>
          <pc:docMk/>
          <pc:sldMk cId="1243775786" sldId="1255"/>
        </pc:sldMkLst>
      </pc:sldChg>
      <pc:sldChg chg="modNotesTx">
        <pc:chgData name="Marianna Grivaki" userId="c2aa0798-6e76-4ae9-a894-56d1480c1f60" providerId="ADAL" clId="{50C12D8E-A397-4350-A595-3368A513DC3C}" dt="2025-05-22T09:33:26.393" v="2" actId="20577"/>
        <pc:sldMkLst>
          <pc:docMk/>
          <pc:sldMk cId="791531913" sldId="1256"/>
        </pc:sldMkLst>
      </pc:sldChg>
      <pc:sldChg chg="del">
        <pc:chgData name="Marianna Grivaki" userId="c2aa0798-6e76-4ae9-a894-56d1480c1f60" providerId="ADAL" clId="{50C12D8E-A397-4350-A595-3368A513DC3C}" dt="2025-05-22T09:35:07.062" v="132" actId="2696"/>
        <pc:sldMkLst>
          <pc:docMk/>
          <pc:sldMk cId="2079264106" sldId="1257"/>
        </pc:sldMkLst>
      </pc:sldChg>
      <pc:sldChg chg="modNotesTx">
        <pc:chgData name="Marianna Grivaki" userId="c2aa0798-6e76-4ae9-a894-56d1480c1f60" providerId="ADAL" clId="{50C12D8E-A397-4350-A595-3368A513DC3C}" dt="2025-05-22T09:35:00.478" v="131" actId="20577"/>
        <pc:sldMkLst>
          <pc:docMk/>
          <pc:sldMk cId="2096007106" sldId="1258"/>
        </pc:sldMkLst>
      </pc:sldChg>
      <pc:sldChg chg="modNotesTx">
        <pc:chgData name="Marianna Grivaki" userId="c2aa0798-6e76-4ae9-a894-56d1480c1f60" providerId="ADAL" clId="{50C12D8E-A397-4350-A595-3368A513DC3C}" dt="2025-05-22T09:33:22.029" v="0" actId="20577"/>
        <pc:sldMkLst>
          <pc:docMk/>
          <pc:sldMk cId="1108135772" sldId="1261"/>
        </pc:sldMkLst>
      </pc:sldChg>
      <pc:sldChg chg="modNotesTx">
        <pc:chgData name="Marianna Grivaki" userId="c2aa0798-6e76-4ae9-a894-56d1480c1f60" providerId="ADAL" clId="{50C12D8E-A397-4350-A595-3368A513DC3C}" dt="2025-05-22T09:34:37.811" v="125" actId="20577"/>
        <pc:sldMkLst>
          <pc:docMk/>
          <pc:sldMk cId="2643739424" sldId="1262"/>
        </pc:sldMkLst>
      </pc:sldChg>
      <pc:sldChg chg="modNotesTx">
        <pc:chgData name="Marianna Grivaki" userId="c2aa0798-6e76-4ae9-a894-56d1480c1f60" providerId="ADAL" clId="{50C12D8E-A397-4350-A595-3368A513DC3C}" dt="2025-05-22T09:34:52.413" v="128" actId="20577"/>
        <pc:sldMkLst>
          <pc:docMk/>
          <pc:sldMk cId="3760430629" sldId="1263"/>
        </pc:sldMkLst>
      </pc:sldChg>
      <pc:sldChg chg="modNotesTx">
        <pc:chgData name="Marianna Grivaki" userId="c2aa0798-6e76-4ae9-a894-56d1480c1f60" providerId="ADAL" clId="{50C12D8E-A397-4350-A595-3368A513DC3C}" dt="2025-05-22T09:34:45.707" v="127" actId="20577"/>
        <pc:sldMkLst>
          <pc:docMk/>
          <pc:sldMk cId="1073302308" sldId="1264"/>
        </pc:sldMkLst>
      </pc:sldChg>
      <pc:sldChg chg="del modNotesTx">
        <pc:chgData name="Marianna Grivaki" userId="c2aa0798-6e76-4ae9-a894-56d1480c1f60" providerId="ADAL" clId="{50C12D8E-A397-4350-A595-3368A513DC3C}" dt="2025-05-22T09:34:18.097" v="121" actId="2696"/>
        <pc:sldMkLst>
          <pc:docMk/>
          <pc:sldMk cId="2134779785" sldId="1267"/>
        </pc:sldMkLst>
      </pc:sldChg>
      <pc:sldChg chg="del">
        <pc:chgData name="Marianna Grivaki" userId="c2aa0798-6e76-4ae9-a894-56d1480c1f60" providerId="ADAL" clId="{50C12D8E-A397-4350-A595-3368A513DC3C}" dt="2025-05-22T09:34:57.769" v="130" actId="2696"/>
        <pc:sldMkLst>
          <pc:docMk/>
          <pc:sldMk cId="1972771308" sldId="1269"/>
        </pc:sldMkLst>
      </pc:sldChg>
      <pc:sldChg chg="modNotesTx">
        <pc:chgData name="Marianna Grivaki" userId="c2aa0798-6e76-4ae9-a894-56d1480c1f60" providerId="ADAL" clId="{50C12D8E-A397-4350-A595-3368A513DC3C}" dt="2025-05-22T09:34:55.147" v="129" actId="20577"/>
        <pc:sldMkLst>
          <pc:docMk/>
          <pc:sldMk cId="547607680" sldId="1270"/>
        </pc:sldMkLst>
      </pc:sldChg>
    </pc:docChg>
  </pc:docChgLst>
</pc:chgInfo>
</file>

<file path=ppt/comments/modernComment_4E0_1D2996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29BC86-FD00-4B24-9C4C-8F9D644D162D}" authorId="{65D19E0D-5387-4B91-29EE-CD3C81209076}" status="resolved" created="2025-05-07T06:42:48.07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89264813" sldId="1248"/>
      <ac:picMk id="5" creationId="{F615B5B8-A736-3212-948E-ECDC86CCBCF9}"/>
    </ac:deMkLst>
    <p188:replyLst>
      <p188:reply id="{75C15261-9C5B-496B-8DAB-53BE3AAC907B}" authorId="{65D19E0D-5387-4B91-29EE-CD3C81209076}" created="2025-05-07T09:01:45.268">
        <p188:txBody>
          <a:bodyPr/>
          <a:lstStyle/>
          <a:p>
            <a:r>
              <a:rPr lang="en-US"/>
              <a:t>Δειχνουμε τυπολογίες</a:t>
            </a:r>
          </a:p>
        </p188:txBody>
      </p188:reply>
    </p188:replyLst>
    <p188:txBody>
      <a:bodyPr/>
      <a:lstStyle/>
      <a:p>
        <a:r>
          <a:rPr lang="en-US"/>
          <a:t>Έξυπνος σχεδιασμος προφιλ, να το εξηγη΄σω αν δεν το εξηγει΄παρακατω </a:t>
        </a:r>
      </a:p>
    </p188:txBody>
  </p188:cm>
</p188:cmLst>
</file>

<file path=ppt/comments/modernComment_4E1_B3A47E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3FAF78-A76F-4093-808A-06D4D87E6374}" authorId="{65D19E0D-5387-4B91-29EE-CD3C81209076}" status="resolved" created="2025-05-07T06:52:30.5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3902034" sldId="1249"/>
      <ac:spMk id="4" creationId="{287EACB8-3562-8E00-B83A-1F60E4D9583F}"/>
    </ac:deMkLst>
    <p188:txBody>
      <a:bodyPr/>
      <a:lstStyle/>
      <a:p>
        <a:r>
          <a:rPr lang="en-US"/>
          <a:t>Γιατι βελτιστοποει΄τα αποθεματα; </a:t>
        </a:r>
      </a:p>
    </p188:txBody>
  </p188:cm>
</p188:cmLst>
</file>

<file path=ppt/comments/modernComment_4EE_9D9443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8BE364-4553-489F-BD29-E4F99E6B39D9}" authorId="{65D19E0D-5387-4B91-29EE-CD3C81209076}" status="resolved" created="2025-05-16T08:20:08.30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3739424" sldId="1262"/>
      <ac:picMk id="5" creationId="{090A00F5-B714-7139-CEF2-BC1674D14D90}"/>
    </ac:deMkLst>
    <p188:txBody>
      <a:bodyPr/>
      <a:lstStyle/>
      <a:p>
        <a:r>
          <a:rPr lang="en-US"/>
          <a:t>Να βαλω κάι το λαστιχάκι από κατω και να πω ο΄τι ειανι οικόνομικη λύση</a:t>
        </a:r>
      </a:p>
    </p188:txBody>
  </p188:cm>
  <p188:cm id="{85EFBE17-81F3-4297-8495-94BD06C72C9B}" authorId="{65D19E0D-5387-4B91-29EE-CD3C81209076}" status="resolved" created="2025-05-16T08:20:41.23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3739424" sldId="1262"/>
      <ac:picMk id="3" creationId="{A227DED0-2D9D-67EF-5ABD-C2C2F81F11B6}"/>
    </ac:deMkLst>
    <p188:replyLst>
      <p188:reply id="{5F3D857B-6B37-45A6-A7EC-BF29D40E126F}" authorId="{65D19E0D-5387-4B91-29EE-CD3C81209076}" created="2025-05-19T07:51:32.679">
        <p188:txBody>
          <a:bodyPr/>
          <a:lstStyle/>
          <a:p>
            <a:r>
              <a:rPr lang="en-US"/>
              <a:t>Γίνεται λέει ο Κουκουλης</a:t>
            </a:r>
          </a:p>
        </p188:txBody>
      </p188:reply>
    </p188:replyLst>
    <p188:txBody>
      <a:bodyPr/>
      <a:lstStyle/>
      <a:p>
        <a:r>
          <a:rPr lang="en-US"/>
          <a:t>Κέντρ στγανωτ μετα΄την τοποθετηση του φυλλου, να το τσεκαρω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310E7-4119-4CC7-ADBE-ADCE6E2047B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20A70-FE07-4E97-B73F-408B9867BB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26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3FEFE-1A8D-18B9-5E8B-385CFE863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D83AD-2FB5-C201-2846-5D0115C5B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5EFC3-84EB-4D2E-4EA4-6EA1CFF9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759B-F411-78D0-F787-AA2230407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01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236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Συνδυάζοντας </a:t>
            </a:r>
            <a:r>
              <a:rPr lang="el-GR" err="1"/>
              <a:t>λοπόν</a:t>
            </a:r>
            <a:r>
              <a:rPr lang="el-GR"/>
              <a:t> τα 8 μόλις προφίλ και τα εξαρτήματα που αναλύσαμε στις προηγούμενες διαφάνειες</a:t>
            </a:r>
          </a:p>
          <a:p>
            <a:r>
              <a:rPr lang="el-GR"/>
              <a:t>Μπορούμε να έχουμε τις παραπάνω τυπολογίες.</a:t>
            </a:r>
          </a:p>
          <a:p>
            <a:r>
              <a:rPr lang="el-GR"/>
              <a:t>Με τις σίτες και τα </a:t>
            </a:r>
            <a:r>
              <a:rPr lang="el-GR" err="1"/>
              <a:t>πατζούρια</a:t>
            </a:r>
            <a:r>
              <a:rPr lang="el-GR"/>
              <a:t> που χρησιμοποιούμε στα υπόλοιπα συρόμενα (σίτα 490 </a:t>
            </a:r>
            <a:r>
              <a:rPr lang="el-GR" err="1"/>
              <a:t>κλπ</a:t>
            </a:r>
            <a:r>
              <a:rPr lang="el-GR"/>
              <a:t>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44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4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206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l-GR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954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5247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945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170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139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8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 προφίλ δηλαδή είναι σχεδιασμένα με τέτοιον τρόπο που να μπορούν να χρησιμοποιηθούν σε πάνω από μία τυπολογία.</a:t>
            </a:r>
            <a:endParaRPr lang="en-US" dirty="0"/>
          </a:p>
          <a:p>
            <a:r>
              <a:rPr lang="el-GR" dirty="0"/>
              <a:t>Το ίδιο προφίλ που είναι για το φύλλο κάνει και για παντζούρι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7468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87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53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Οι βασικές διαστάσεις του συστήματος είναι: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68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l-GR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6014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20A70-FE07-4E97-B73F-408B9867BB07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309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3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/>
              <a:t>Στυλ υποδείγματος κειμένου</a:t>
            </a:r>
            <a:endParaRPr lang="en-US"/>
          </a:p>
          <a:p>
            <a:pPr lvl="0"/>
            <a:endParaRPr lang="en-US"/>
          </a:p>
          <a:p>
            <a:pPr lvl="0"/>
            <a:endParaRPr lang="el-GR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44431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63777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EDEB90-F690-4690-AE4D-4AC3412F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69338F-2E12-41FF-8A8A-979AC98BA1D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648534-2975-4E3A-92D8-2B157C47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5A5F73-9A4C-4127-975B-6A1108A0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B4E696B-7214-4B0B-8D7F-D152122119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295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DB2C70-F32C-496D-8D42-2188FD68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F349F42-B641-4CBC-982B-3091F4152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90C44F-ED86-4220-B428-253E6A8B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ED2D9D-B55E-4299-A780-F7E478AF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D4C490-1CAD-475D-B3E6-DB0470B8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160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2C5521-503B-4EB7-A97D-857995E2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350308-B11E-4EA9-B535-59EB90DF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3944B3A-D6C6-4867-B90E-AE88A375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9AFA3D-1C3E-483A-AB9C-EA26FDF3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33B1B25-FE5D-4C3C-BDC2-58EBC816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556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516C41-1DBB-4DD4-AB10-E80D7A1D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DDF1A04-AF0E-4CD7-A681-AEB9A9590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A25428-59E6-4E39-9538-D9A94A48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EE23F81-A806-457E-A20F-AE668012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C326772-2A74-4BC6-B927-EB942803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163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77A980-626F-4841-A1A3-94CD18A6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074202-5453-4B58-A1DE-59FE4AB7C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6CCF000-22EA-4C9A-9630-6DF22936F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60E4A21-1F36-4FF2-9CDB-58605952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C5A7BE5-0F35-4B13-912D-3AD9CA1B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D31F876-1D85-47B9-AE22-AEA72B4C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7406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02EE77-DFF6-4221-BF69-BC6AFFF0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B1D2B7D-1126-4A23-B1EF-9C30F553D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CFD1A34-85F8-4028-B264-67391CC99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731D6C1-4FC0-4E0E-A4CA-0AE30FD7D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5F6AD4A-4D9A-419A-BDFD-B59811B66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C846220-2B5C-4784-851F-9DF51C55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2CA6DE7-8282-48DA-83E1-CBB900FC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0FFEDC5-9CD6-45CF-9FE6-B074F140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599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2AC9B0-BBE1-449A-97B1-36B3356B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7B5CDC6-70D8-49F7-A41E-46FD698C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4074FCD-B936-43B0-9C95-207290C8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D9E45CB-D86D-493B-B4C6-EAFA169C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178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A54D775-C9A3-48E1-9B3F-B63256E8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0B6219F-4811-4DB4-BBCC-EDFE3C64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320030F-05C8-476E-8AE8-D2B33A34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40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706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EADF04-AF26-4259-819E-F80BE906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A39067-31BB-4542-B243-4235DDE1A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7C15E3A-CA9A-439B-9EC8-956B35D2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4296546-2F63-49B0-8790-694A1AD8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E256760-4577-46BB-A70E-27EBA322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E831F68-D0E0-4630-BA7B-3760D8B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042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1E1B7-6923-4C09-A999-01EB507B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C7FC07C-BEE0-40A4-830E-53BD7BEE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AC478E3-1366-4DEF-8AD9-33CC4D300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37E8DC3-E446-4656-BB21-38476773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58EAF01-A530-4FF1-A9F9-F5775159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794D88-56DD-46CC-B194-5E03B0CC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2407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60C959-A4A4-4AAE-9201-25DFCF1B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F7ACFD3-00E7-4354-A472-D230F6A6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010BD0-B96E-402A-A4EC-A979BE70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F83CF4-ED86-4DC7-8FF5-61845999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10142FC-CC32-4EC6-9B4B-CAF77118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2596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CC02533-16F8-4112-BBBC-610149779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F3C5C31-A9A8-4D85-AC1D-68CF9824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9C9BB26-C8D9-4AC5-A507-ED6C2893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6AF099-727D-415A-9C82-32CF217F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8FF84C-7DA2-4773-BDFB-5BD35582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785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3557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3156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896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8505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1501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88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03086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2877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81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1094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42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4392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753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88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541" y="365041"/>
            <a:ext cx="7886918" cy="1325256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541" y="1825203"/>
            <a:ext cx="7886918" cy="43519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541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424" y="6356467"/>
            <a:ext cx="3087152" cy="36504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8416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17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7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28258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400923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8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20355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6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0A0BD1-E787-449B-B9A1-E72E902E6F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3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65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EE_9D944320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E1_B3A47ED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E0_1D2996A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DBF80591-D3FA-32DA-C182-FFB7D651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4582390" y="4641810"/>
            <a:ext cx="4018209" cy="11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76520-2B83-E48D-8549-CDB92198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λουμίνιο, διαφανές υλικό, παράθυρ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3AAD7C5-4069-A9EE-33A1-8CB3D9AFA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r="6086" b="6378"/>
          <a:stretch/>
        </p:blipFill>
        <p:spPr>
          <a:xfrm>
            <a:off x="1070263" y="1827502"/>
            <a:ext cx="4042065" cy="473955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F2501E3F-576D-7662-206F-69B011C6D56A}"/>
              </a:ext>
            </a:extLst>
          </p:cNvPr>
          <p:cNvSpPr txBox="1">
            <a:spLocks/>
          </p:cNvSpPr>
          <p:nvPr/>
        </p:nvSpPr>
        <p:spPr>
          <a:xfrm>
            <a:off x="5932967" y="1691121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Τεχνικά χαρακτηριστικά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75F6AB38-5BB6-397A-70E9-591970B52D96}"/>
              </a:ext>
            </a:extLst>
          </p:cNvPr>
          <p:cNvCxnSpPr/>
          <p:nvPr/>
        </p:nvCxnSpPr>
        <p:spPr>
          <a:xfrm flipH="1">
            <a:off x="5932966" y="210463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>
            <a:extLst>
              <a:ext uri="{FF2B5EF4-FFF2-40B4-BE49-F238E27FC236}">
                <a16:creationId xmlns:a16="http://schemas.microsoft.com/office/drawing/2014/main" id="{41B02A1F-8FB0-7FB0-B940-3D3A9A0FC3A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</a:p>
        </p:txBody>
      </p:sp>
      <p:pic>
        <p:nvPicPr>
          <p:cNvPr id="7" name="Εικόνα 6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7C3454C4-C002-9D0D-E88E-485C7F523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cxnSp>
        <p:nvCxnSpPr>
          <p:cNvPr id="2" name="Ευθεία γραμμή σύνδεσης 30">
            <a:extLst>
              <a:ext uri="{FF2B5EF4-FFF2-40B4-BE49-F238E27FC236}">
                <a16:creationId xmlns:a16="http://schemas.microsoft.com/office/drawing/2014/main" id="{120C2569-3A58-7D91-459E-47FA3936670F}"/>
              </a:ext>
            </a:extLst>
          </p:cNvPr>
          <p:cNvCxnSpPr>
            <a:cxnSpLocks/>
            <a:stCxn id="9" idx="1"/>
            <a:endCxn id="12" idx="3"/>
          </p:cNvCxnSpPr>
          <p:nvPr/>
        </p:nvCxnSpPr>
        <p:spPr>
          <a:xfrm flipH="1" flipV="1">
            <a:off x="3123740" y="5112708"/>
            <a:ext cx="354038" cy="17112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Ρόμβος 31">
            <a:extLst>
              <a:ext uri="{FF2B5EF4-FFF2-40B4-BE49-F238E27FC236}">
                <a16:creationId xmlns:a16="http://schemas.microsoft.com/office/drawing/2014/main" id="{5A5AE6BA-FAD4-1710-36E9-17B270B479F3}"/>
              </a:ext>
            </a:extLst>
          </p:cNvPr>
          <p:cNvSpPr/>
          <p:nvPr/>
        </p:nvSpPr>
        <p:spPr>
          <a:xfrm>
            <a:off x="3477778" y="5211828"/>
            <a:ext cx="144000" cy="14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εία γραμμή σύνδεσης 30">
            <a:extLst>
              <a:ext uri="{FF2B5EF4-FFF2-40B4-BE49-F238E27FC236}">
                <a16:creationId xmlns:a16="http://schemas.microsoft.com/office/drawing/2014/main" id="{2E8DB0BC-B2AD-FAF3-90A3-97F5851973D5}"/>
              </a:ext>
            </a:extLst>
          </p:cNvPr>
          <p:cNvCxnSpPr>
            <a:cxnSpLocks/>
            <a:stCxn id="11" idx="2"/>
            <a:endCxn id="13" idx="3"/>
          </p:cNvCxnSpPr>
          <p:nvPr/>
        </p:nvCxnSpPr>
        <p:spPr>
          <a:xfrm flipH="1">
            <a:off x="3537765" y="5821923"/>
            <a:ext cx="655198" cy="31067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Ρόμβος 31">
            <a:extLst>
              <a:ext uri="{FF2B5EF4-FFF2-40B4-BE49-F238E27FC236}">
                <a16:creationId xmlns:a16="http://schemas.microsoft.com/office/drawing/2014/main" id="{695771E2-8D07-5E3B-9CA9-B601A8C7F9D6}"/>
              </a:ext>
            </a:extLst>
          </p:cNvPr>
          <p:cNvSpPr/>
          <p:nvPr/>
        </p:nvSpPr>
        <p:spPr>
          <a:xfrm>
            <a:off x="4120963" y="5677923"/>
            <a:ext cx="144000" cy="14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27">
            <a:extLst>
              <a:ext uri="{FF2B5EF4-FFF2-40B4-BE49-F238E27FC236}">
                <a16:creationId xmlns:a16="http://schemas.microsoft.com/office/drawing/2014/main" id="{F18A0930-2205-431C-56BF-B62A790BCFB4}"/>
              </a:ext>
            </a:extLst>
          </p:cNvPr>
          <p:cNvSpPr/>
          <p:nvPr/>
        </p:nvSpPr>
        <p:spPr>
          <a:xfrm>
            <a:off x="1520226" y="4839272"/>
            <a:ext cx="1603514" cy="5468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spcAft>
                <a:spcPts val="1000"/>
              </a:spcAft>
              <a:buClr>
                <a:srgbClr val="FFC000"/>
              </a:buClr>
              <a:defRPr/>
            </a:pPr>
            <a:r>
              <a:rPr lang="el-GR"/>
              <a:t>Ράουλα έως 180 </a:t>
            </a:r>
            <a:r>
              <a:rPr lang="en-US"/>
              <a:t>Kg/</a:t>
            </a:r>
            <a:r>
              <a:rPr lang="el-GR"/>
              <a:t>φύλλο</a:t>
            </a:r>
            <a:endParaRPr lang="en-US"/>
          </a:p>
        </p:txBody>
      </p:sp>
      <p:sp>
        <p:nvSpPr>
          <p:cNvPr id="13" name="Ορθογώνιο 27">
            <a:extLst>
              <a:ext uri="{FF2B5EF4-FFF2-40B4-BE49-F238E27FC236}">
                <a16:creationId xmlns:a16="http://schemas.microsoft.com/office/drawing/2014/main" id="{662FA293-A22A-6D42-F99C-5042E37B38F7}"/>
              </a:ext>
            </a:extLst>
          </p:cNvPr>
          <p:cNvSpPr/>
          <p:nvPr/>
        </p:nvSpPr>
        <p:spPr>
          <a:xfrm>
            <a:off x="2134911" y="5963331"/>
            <a:ext cx="1402854" cy="3385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>
              <a:spcAft>
                <a:spcPts val="1000"/>
              </a:spcAft>
              <a:buClr>
                <a:srgbClr val="FFC000"/>
              </a:buClr>
              <a:defRPr/>
            </a:pPr>
            <a:r>
              <a:rPr lang="en-US"/>
              <a:t>Inox </a:t>
            </a:r>
            <a:r>
              <a:rPr lang="el-GR"/>
              <a:t>οδηγός</a:t>
            </a:r>
          </a:p>
        </p:txBody>
      </p:sp>
      <p:cxnSp>
        <p:nvCxnSpPr>
          <p:cNvPr id="14" name="Ευθεία γραμμή σύνδεσης 30">
            <a:extLst>
              <a:ext uri="{FF2B5EF4-FFF2-40B4-BE49-F238E27FC236}">
                <a16:creationId xmlns:a16="http://schemas.microsoft.com/office/drawing/2014/main" id="{DA72CBC4-1DF6-AFD4-B8CD-D1B756DB1755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4923266" y="4896109"/>
            <a:ext cx="597174" cy="1011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Ρόμβος 31">
            <a:extLst>
              <a:ext uri="{FF2B5EF4-FFF2-40B4-BE49-F238E27FC236}">
                <a16:creationId xmlns:a16="http://schemas.microsoft.com/office/drawing/2014/main" id="{748F2397-CF15-F3BC-6504-EC61F0DF5449}"/>
              </a:ext>
            </a:extLst>
          </p:cNvPr>
          <p:cNvSpPr/>
          <p:nvPr/>
        </p:nvSpPr>
        <p:spPr>
          <a:xfrm>
            <a:off x="4779266" y="4824109"/>
            <a:ext cx="144000" cy="14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27">
            <a:extLst>
              <a:ext uri="{FF2B5EF4-FFF2-40B4-BE49-F238E27FC236}">
                <a16:creationId xmlns:a16="http://schemas.microsoft.com/office/drawing/2014/main" id="{17F86F52-EF36-7FF1-D761-225E45B32914}"/>
              </a:ext>
            </a:extLst>
          </p:cNvPr>
          <p:cNvSpPr/>
          <p:nvPr/>
        </p:nvSpPr>
        <p:spPr>
          <a:xfrm>
            <a:off x="5520440" y="4736956"/>
            <a:ext cx="1603515" cy="3385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spcAft>
                <a:spcPts val="1000"/>
              </a:spcAft>
              <a:buClr>
                <a:srgbClr val="FFC000"/>
              </a:buClr>
              <a:defRPr/>
            </a:pPr>
            <a:r>
              <a:rPr lang="el-GR"/>
              <a:t>Γωνία φύλλου</a:t>
            </a:r>
            <a:endParaRPr lang="en-US"/>
          </a:p>
        </p:txBody>
      </p:sp>
      <p:cxnSp>
        <p:nvCxnSpPr>
          <p:cNvPr id="17" name="Ευθεία γραμμή σύνδεσης 30">
            <a:extLst>
              <a:ext uri="{FF2B5EF4-FFF2-40B4-BE49-F238E27FC236}">
                <a16:creationId xmlns:a16="http://schemas.microsoft.com/office/drawing/2014/main" id="{CA707234-8CB6-0232-7046-6BEB223C31F1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5095038" y="5749924"/>
            <a:ext cx="25402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Ρόμβος 31">
            <a:extLst>
              <a:ext uri="{FF2B5EF4-FFF2-40B4-BE49-F238E27FC236}">
                <a16:creationId xmlns:a16="http://schemas.microsoft.com/office/drawing/2014/main" id="{DFE412A5-0895-E1EC-6914-2833017A6C21}"/>
              </a:ext>
            </a:extLst>
          </p:cNvPr>
          <p:cNvSpPr/>
          <p:nvPr/>
        </p:nvSpPr>
        <p:spPr>
          <a:xfrm>
            <a:off x="4951038" y="5677924"/>
            <a:ext cx="144000" cy="14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ρθογώνιο 27">
            <a:extLst>
              <a:ext uri="{FF2B5EF4-FFF2-40B4-BE49-F238E27FC236}">
                <a16:creationId xmlns:a16="http://schemas.microsoft.com/office/drawing/2014/main" id="{DD4630DB-149B-38F2-5B8A-E7BD0415D4E0}"/>
              </a:ext>
            </a:extLst>
          </p:cNvPr>
          <p:cNvSpPr/>
          <p:nvPr/>
        </p:nvSpPr>
        <p:spPr>
          <a:xfrm>
            <a:off x="5349065" y="5580656"/>
            <a:ext cx="2196083" cy="3385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spcAft>
                <a:spcPts val="1000"/>
              </a:spcAft>
              <a:buClr>
                <a:srgbClr val="FFC000"/>
              </a:buClr>
              <a:defRPr/>
            </a:pPr>
            <a:r>
              <a:rPr lang="el-GR"/>
              <a:t>Γωνία </a:t>
            </a:r>
            <a:r>
              <a:rPr lang="el-GR" err="1"/>
              <a:t>επιπεδότητας</a:t>
            </a:r>
            <a:endParaRPr lang="en-US"/>
          </a:p>
        </p:txBody>
      </p:sp>
      <p:cxnSp>
        <p:nvCxnSpPr>
          <p:cNvPr id="20" name="Ευθεία γραμμή σύνδεσης 30">
            <a:extLst>
              <a:ext uri="{FF2B5EF4-FFF2-40B4-BE49-F238E27FC236}">
                <a16:creationId xmlns:a16="http://schemas.microsoft.com/office/drawing/2014/main" id="{68D8B0D4-E04E-8EAF-DC61-A7AFD4189581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5016779" y="6254405"/>
            <a:ext cx="664572" cy="1011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Ρόμβος 31">
            <a:extLst>
              <a:ext uri="{FF2B5EF4-FFF2-40B4-BE49-F238E27FC236}">
                <a16:creationId xmlns:a16="http://schemas.microsoft.com/office/drawing/2014/main" id="{19BBA15C-7C6A-CB1C-FDCF-8CCF8D4A54A5}"/>
              </a:ext>
            </a:extLst>
          </p:cNvPr>
          <p:cNvSpPr/>
          <p:nvPr/>
        </p:nvSpPr>
        <p:spPr>
          <a:xfrm>
            <a:off x="4872779" y="6182405"/>
            <a:ext cx="144000" cy="14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 27">
            <a:extLst>
              <a:ext uri="{FF2B5EF4-FFF2-40B4-BE49-F238E27FC236}">
                <a16:creationId xmlns:a16="http://schemas.microsoft.com/office/drawing/2014/main" id="{F08149B4-D0CF-181F-39F8-E8D60334C240}"/>
              </a:ext>
            </a:extLst>
          </p:cNvPr>
          <p:cNvSpPr/>
          <p:nvPr/>
        </p:nvSpPr>
        <p:spPr>
          <a:xfrm>
            <a:off x="5681351" y="6095252"/>
            <a:ext cx="1603515" cy="3385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spcAft>
                <a:spcPts val="1000"/>
              </a:spcAft>
              <a:buClr>
                <a:srgbClr val="FFC000"/>
              </a:buClr>
              <a:defRPr/>
            </a:pPr>
            <a:r>
              <a:rPr lang="el-GR"/>
              <a:t>Γωνία οδηγού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A4974A-08D2-1334-ED54-DEA549515BEB}"/>
              </a:ext>
            </a:extLst>
          </p:cNvPr>
          <p:cNvSpPr txBox="1"/>
          <p:nvPr/>
        </p:nvSpPr>
        <p:spPr>
          <a:xfrm>
            <a:off x="5932966" y="2208238"/>
            <a:ext cx="321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latin typeface="Calibri" panose="020F0502020204030204"/>
              </a:rPr>
              <a:t>Χρήση υφιστάμενων εξαρτημάτων</a:t>
            </a:r>
          </a:p>
        </p:txBody>
      </p:sp>
    </p:spTree>
    <p:extLst>
      <p:ext uri="{BB962C8B-B14F-4D97-AF65-F5344CB8AC3E}">
        <p14:creationId xmlns:p14="http://schemas.microsoft.com/office/powerpoint/2010/main" val="12437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7DED0-2D9D-67EF-5ABD-C2C2F81F1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940" y="2593048"/>
            <a:ext cx="2785799" cy="2262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A00F5-B714-7139-CEF2-BC1674D14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5" y="1685642"/>
            <a:ext cx="1710828" cy="303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47E73-4EA3-D501-8461-8B64BE8ACD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549"/>
          <a:stretch/>
        </p:blipFill>
        <p:spPr>
          <a:xfrm>
            <a:off x="3244829" y="2430965"/>
            <a:ext cx="1815243" cy="2586607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607F3954-2E62-3CCB-9474-F860EA8E0C1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E79F4-7EF9-ABE6-CCBD-F32B1D6FF482}"/>
              </a:ext>
            </a:extLst>
          </p:cNvPr>
          <p:cNvSpPr txBox="1"/>
          <p:nvPr/>
        </p:nvSpPr>
        <p:spPr>
          <a:xfrm>
            <a:off x="259851" y="5744425"/>
            <a:ext cx="2632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/>
              <a:t>Αμορτισέρ</a:t>
            </a:r>
            <a:r>
              <a:rPr lang="en-US"/>
              <a:t>/</a:t>
            </a:r>
            <a:r>
              <a:rPr lang="el-GR"/>
              <a:t> </a:t>
            </a:r>
            <a:r>
              <a:rPr lang="el-GR" err="1"/>
              <a:t>γλυσιέρα</a:t>
            </a:r>
            <a:r>
              <a:rPr lang="el-GR"/>
              <a:t> φύλλου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284BB-C54C-1597-F296-02B7912E86FF}"/>
              </a:ext>
            </a:extLst>
          </p:cNvPr>
          <p:cNvSpPr txBox="1"/>
          <p:nvPr/>
        </p:nvSpPr>
        <p:spPr>
          <a:xfrm>
            <a:off x="3128806" y="5762895"/>
            <a:ext cx="263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/>
              <a:t>Τάπες γάντζου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E342B-A684-0DA2-E89C-56E82039A1E4}"/>
              </a:ext>
            </a:extLst>
          </p:cNvPr>
          <p:cNvSpPr txBox="1"/>
          <p:nvPr/>
        </p:nvSpPr>
        <p:spPr>
          <a:xfrm>
            <a:off x="6225964" y="5762895"/>
            <a:ext cx="263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/>
              <a:t>Κεντρικό </a:t>
            </a:r>
            <a:r>
              <a:rPr lang="el-GR" err="1"/>
              <a:t>στεγανωτικό</a:t>
            </a:r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30FDF-FB98-9514-1CD2-4DF777AF4629}"/>
              </a:ext>
            </a:extLst>
          </p:cNvPr>
          <p:cNvSpPr txBox="1"/>
          <p:nvPr/>
        </p:nvSpPr>
        <p:spPr>
          <a:xfrm>
            <a:off x="5380705" y="1039311"/>
            <a:ext cx="321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latin typeface="Calibri" panose="020F0502020204030204"/>
              </a:rPr>
              <a:t>Σύγχρονος σχεδιασμός νέων εξαρτημάτων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F5789-E05D-EE21-8992-EB0122E87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15" y="4930772"/>
            <a:ext cx="795935" cy="7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932966" y="1921667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Τυπολογίες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F77C3951-CA50-4549-AEC5-5A3D992564C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43DC0285-A944-46D9-A924-F3583A2E6649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84891BED-392D-F5CC-E169-B9D104714491}"/>
              </a:ext>
            </a:extLst>
          </p:cNvPr>
          <p:cNvGrpSpPr/>
          <p:nvPr/>
        </p:nvGrpSpPr>
        <p:grpSpPr>
          <a:xfrm>
            <a:off x="457621" y="3065778"/>
            <a:ext cx="8052902" cy="1124226"/>
            <a:chOff x="498753" y="2880461"/>
            <a:chExt cx="8052902" cy="1124226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21B2B578-57C4-CC7E-C92F-D731D8D98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000"/>
            <a:stretch/>
          </p:blipFill>
          <p:spPr>
            <a:xfrm>
              <a:off x="498753" y="2880461"/>
              <a:ext cx="4659392" cy="1124226"/>
            </a:xfrm>
            <a:prstGeom prst="rect">
              <a:avLst/>
            </a:prstGeom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5851B807-AB0A-1491-2BF1-D3AF2BBD6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000" r="35476"/>
            <a:stretch/>
          </p:blipFill>
          <p:spPr>
            <a:xfrm>
              <a:off x="5545208" y="2880461"/>
              <a:ext cx="3006447" cy="1124226"/>
            </a:xfrm>
            <a:prstGeom prst="rect">
              <a:avLst/>
            </a:prstGeom>
          </p:spPr>
        </p:pic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A6FECAE7-40FD-EDB2-A64C-6C036A2E8EE8}"/>
              </a:ext>
            </a:extLst>
          </p:cNvPr>
          <p:cNvGrpSpPr/>
          <p:nvPr/>
        </p:nvGrpSpPr>
        <p:grpSpPr>
          <a:xfrm>
            <a:off x="457620" y="4747173"/>
            <a:ext cx="8348035" cy="1175026"/>
            <a:chOff x="457621" y="4670811"/>
            <a:chExt cx="8348035" cy="1175026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D65A7B46-C105-8186-0F96-3541801D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1993"/>
            <a:stretch/>
          </p:blipFill>
          <p:spPr>
            <a:xfrm>
              <a:off x="457621" y="4721611"/>
              <a:ext cx="4741656" cy="1124226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F82299ED-87A2-A4BE-BB0E-A67F4C48A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993" r="25881"/>
            <a:stretch/>
          </p:blipFill>
          <p:spPr>
            <a:xfrm>
              <a:off x="5291209" y="4670811"/>
              <a:ext cx="3514447" cy="1124226"/>
            </a:xfrm>
            <a:prstGeom prst="rect">
              <a:avLst/>
            </a:prstGeom>
          </p:spPr>
        </p:pic>
      </p:grp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22379CB9-987D-3564-93E2-24297EB10631}"/>
              </a:ext>
            </a:extLst>
          </p:cNvPr>
          <p:cNvSpPr/>
          <p:nvPr/>
        </p:nvSpPr>
        <p:spPr>
          <a:xfrm>
            <a:off x="457621" y="2605850"/>
            <a:ext cx="2780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el-GR">
                <a:solidFill>
                  <a:srgbClr val="FFC000"/>
                </a:solidFill>
                <a:latin typeface="Calibri" panose="020F0502020204030204"/>
              </a:rPr>
              <a:t>Επάλληλα</a:t>
            </a: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C3F3B44A-C875-168B-BCC2-3696579F6E4F}"/>
              </a:ext>
            </a:extLst>
          </p:cNvPr>
          <p:cNvSpPr/>
          <p:nvPr/>
        </p:nvSpPr>
        <p:spPr>
          <a:xfrm>
            <a:off x="457621" y="4377841"/>
            <a:ext cx="2780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el-GR">
                <a:solidFill>
                  <a:srgbClr val="FFC000"/>
                </a:solidFill>
                <a:latin typeface="Calibri" panose="020F0502020204030204"/>
              </a:rPr>
              <a:t>Χωνευτά</a:t>
            </a: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Εικόνα 2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B4941F07-64C6-3779-8F70-4351C8C9DE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C74E72-ADB8-4AD1-A4D5-070C6C9F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2" t="19813" r="11720" b="10593"/>
          <a:stretch/>
        </p:blipFill>
        <p:spPr>
          <a:xfrm flipH="1">
            <a:off x="0" y="0"/>
            <a:ext cx="914337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60000"/>
                  <a:lumOff val="40000"/>
                  <a:alpha val="9000"/>
                </a:schemeClr>
              </a:gs>
              <a:gs pos="61000">
                <a:srgbClr val="EFF1F5">
                  <a:alpha val="6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48000"/>
                </a:schemeClr>
              </a:gs>
              <a:gs pos="80000">
                <a:schemeClr val="tx2">
                  <a:lumMod val="20000"/>
                  <a:lumOff val="80000"/>
                  <a:alpha val="5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Εμπορική προσέγγιση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2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AB0B09-653E-6C45-676C-ED72A5590894}"/>
              </a:ext>
            </a:extLst>
          </p:cNvPr>
          <p:cNvSpPr txBox="1">
            <a:spLocks/>
          </p:cNvSpPr>
          <p:nvPr/>
        </p:nvSpPr>
        <p:spPr>
          <a:xfrm>
            <a:off x="1375370" y="682242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Εμπορική προσέγγ</a:t>
            </a:r>
            <a:r>
              <a:rPr kumimoji="0" lang="el-GR" sz="3200" b="1" i="0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ι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ση</a:t>
            </a:r>
          </a:p>
        </p:txBody>
      </p:sp>
      <p:pic>
        <p:nvPicPr>
          <p:cNvPr id="3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555B67D2-1CA6-9440-A421-969EC3B25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0D8D9FD1-E64B-239D-BAC4-478C53B57083}"/>
              </a:ext>
            </a:extLst>
          </p:cNvPr>
          <p:cNvSpPr txBox="1">
            <a:spLocks/>
          </p:cNvSpPr>
          <p:nvPr/>
        </p:nvSpPr>
        <p:spPr>
          <a:xfrm>
            <a:off x="5901081" y="1982624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Λανσάρισμα</a:t>
            </a:r>
          </a:p>
        </p:txBody>
      </p:sp>
      <p:cxnSp>
        <p:nvCxnSpPr>
          <p:cNvPr id="5" name="Ευθεία γραμμή σύνδεσης 14">
            <a:extLst>
              <a:ext uri="{FF2B5EF4-FFF2-40B4-BE49-F238E27FC236}">
                <a16:creationId xmlns:a16="http://schemas.microsoft.com/office/drawing/2014/main" id="{36789266-B73B-552F-2239-9E45820C5EC5}"/>
              </a:ext>
            </a:extLst>
          </p:cNvPr>
          <p:cNvCxnSpPr/>
          <p:nvPr/>
        </p:nvCxnSpPr>
        <p:spPr>
          <a:xfrm flipH="1">
            <a:off x="5917024" y="2401253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Ορθογώνιο 17">
            <a:extLst>
              <a:ext uri="{FF2B5EF4-FFF2-40B4-BE49-F238E27FC236}">
                <a16:creationId xmlns:a16="http://schemas.microsoft.com/office/drawing/2014/main" id="{55CD4CC9-DAC4-4EC0-881D-6C6085AE0D5A}"/>
              </a:ext>
            </a:extLst>
          </p:cNvPr>
          <p:cNvSpPr/>
          <p:nvPr/>
        </p:nvSpPr>
        <p:spPr>
          <a:xfrm>
            <a:off x="5413973" y="2791826"/>
            <a:ext cx="3714086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SMARTIA M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14400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είναι</a:t>
            </a:r>
            <a:r>
              <a:rPr kumimoji="0" lang="el-GR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διαθέσιμη για παραγγελίες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Τα προφίλ της σειράς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14400 πωλούνται στο 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Μέτρο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Οι </a:t>
            </a:r>
            <a:r>
              <a:rPr lang="el-GR">
                <a:solidFill>
                  <a:prstClr val="black"/>
                </a:solidFill>
                <a:latin typeface="Calibri" panose="020F0502020204030204"/>
              </a:rPr>
              <a:t>σειρές Μ9200 και Μ14600 θα καταργηθούν Δεκέμβριο του 2025</a:t>
            </a: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Άμεση εκκίνηση ενεργειών για εξάντληση αποθεμάτων</a:t>
            </a: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2" descr="Εικόνα που περιέχει αλουμίνιο, διαφανές υλικό, παράθυρ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FABE76F-3D0E-23B5-C0BC-6CC3DC5E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r="6086" b="6378"/>
          <a:stretch/>
        </p:blipFill>
        <p:spPr>
          <a:xfrm>
            <a:off x="1070263" y="1827502"/>
            <a:ext cx="4042065" cy="47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27B2A56-06CF-DE81-9E11-C503FF9E9DB8}"/>
              </a:ext>
            </a:extLst>
          </p:cNvPr>
          <p:cNvGrpSpPr/>
          <p:nvPr/>
        </p:nvGrpSpPr>
        <p:grpSpPr>
          <a:xfrm>
            <a:off x="242115" y="1688498"/>
            <a:ext cx="8659769" cy="2954575"/>
            <a:chOff x="72429" y="3603986"/>
            <a:chExt cx="9180211" cy="32540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61E147D-1B65-0638-1BA4-1B8BB997B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357" r="30890"/>
            <a:stretch/>
          </p:blipFill>
          <p:spPr>
            <a:xfrm>
              <a:off x="3123445" y="3603987"/>
              <a:ext cx="3177767" cy="325401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69E51E-FD01-A3ED-4F0A-7F1C91FF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7822"/>
            <a:stretch/>
          </p:blipFill>
          <p:spPr>
            <a:xfrm>
              <a:off x="72429" y="3603987"/>
              <a:ext cx="2942376" cy="325401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47628DC-58CC-B41C-37AD-919F2508C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703" t="-278" r="-792" b="278"/>
            <a:stretch/>
          </p:blipFill>
          <p:spPr>
            <a:xfrm>
              <a:off x="6409852" y="3603986"/>
              <a:ext cx="2842788" cy="3254013"/>
            </a:xfrm>
            <a:prstGeom prst="rect">
              <a:avLst/>
            </a:prstGeom>
          </p:spPr>
        </p:pic>
      </p:grpSp>
      <p:sp>
        <p:nvSpPr>
          <p:cNvPr id="4" name="Ορθογώνιο 11">
            <a:extLst>
              <a:ext uri="{FF2B5EF4-FFF2-40B4-BE49-F238E27FC236}">
                <a16:creationId xmlns:a16="http://schemas.microsoft.com/office/drawing/2014/main" id="{59135D06-2B74-BD1F-01A1-1082678DD627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83341AD-BAD2-C0E3-F185-F99CA109B9D3}"/>
              </a:ext>
            </a:extLst>
          </p:cNvPr>
          <p:cNvSpPr txBox="1">
            <a:spLocks/>
          </p:cNvSpPr>
          <p:nvPr/>
        </p:nvSpPr>
        <p:spPr>
          <a:xfrm>
            <a:off x="1653585" y="546809"/>
            <a:ext cx="311944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Σύγκριση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Ορθογώνιο 5">
            <a:extLst>
              <a:ext uri="{FF2B5EF4-FFF2-40B4-BE49-F238E27FC236}">
                <a16:creationId xmlns:a16="http://schemas.microsoft.com/office/drawing/2014/main" id="{6CA00980-D2DC-FD3B-8980-F0FD95487E4F}"/>
              </a:ext>
            </a:extLst>
          </p:cNvPr>
          <p:cNvSpPr/>
          <p:nvPr/>
        </p:nvSpPr>
        <p:spPr>
          <a:xfrm>
            <a:off x="6321607" y="4892872"/>
            <a:ext cx="250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Σωληνωτός Οδηγός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52D9A-A687-BE65-96F9-F59093F11BE4}"/>
              </a:ext>
            </a:extLst>
          </p:cNvPr>
          <p:cNvSpPr txBox="1"/>
          <p:nvPr/>
        </p:nvSpPr>
        <p:spPr>
          <a:xfrm>
            <a:off x="470386" y="4892872"/>
            <a:ext cx="2506606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Ανοιχτός Οδηγός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EDED2-FA52-356D-DF0F-A49F4596638C}"/>
              </a:ext>
            </a:extLst>
          </p:cNvPr>
          <p:cNvSpPr txBox="1"/>
          <p:nvPr/>
        </p:nvSpPr>
        <p:spPr>
          <a:xfrm>
            <a:off x="3267157" y="4895254"/>
            <a:ext cx="2073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Ανοιχτός οδηγός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F2A57B-F1D8-CB22-CC69-F6442347FB5C}"/>
              </a:ext>
            </a:extLst>
          </p:cNvPr>
          <p:cNvSpPr txBox="1"/>
          <p:nvPr/>
        </p:nvSpPr>
        <p:spPr>
          <a:xfrm>
            <a:off x="3269944" y="5307282"/>
            <a:ext cx="240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Inox</a:t>
            </a:r>
            <a:r>
              <a:rPr lang="el-GR">
                <a:solidFill>
                  <a:prstClr val="black"/>
                </a:solidFill>
                <a:latin typeface="Calibri" panose="020F0502020204030204"/>
              </a:rPr>
              <a:t> Οδηγός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5205E8-1319-F7A0-A88D-C7E68AFB908C}"/>
              </a:ext>
            </a:extLst>
          </p:cNvPr>
          <p:cNvSpPr txBox="1"/>
          <p:nvPr/>
        </p:nvSpPr>
        <p:spPr>
          <a:xfrm>
            <a:off x="470386" y="5729368"/>
            <a:ext cx="1855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29</a:t>
            </a:r>
            <a:r>
              <a:rPr lang="el-GR">
                <a:solidFill>
                  <a:prstClr val="black"/>
                </a:solidFill>
                <a:latin typeface="Calibri" panose="020F0502020204030204"/>
              </a:rPr>
              <a:t> προφίλ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87DAC-2252-75E6-A029-09FE86FFE5FD}"/>
              </a:ext>
            </a:extLst>
          </p:cNvPr>
          <p:cNvSpPr txBox="1"/>
          <p:nvPr/>
        </p:nvSpPr>
        <p:spPr>
          <a:xfrm>
            <a:off x="3267157" y="5729368"/>
            <a:ext cx="1689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66</a:t>
            </a:r>
            <a:r>
              <a:rPr lang="el-GR">
                <a:solidFill>
                  <a:prstClr val="black"/>
                </a:solidFill>
                <a:latin typeface="Calibri" panose="020F0502020204030204"/>
              </a:rPr>
              <a:t> προφίλ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2332AB-D780-9D86-D779-1867E2A9E4B5}"/>
              </a:ext>
            </a:extLst>
          </p:cNvPr>
          <p:cNvSpPr txBox="1"/>
          <p:nvPr/>
        </p:nvSpPr>
        <p:spPr>
          <a:xfrm>
            <a:off x="6321607" y="5729368"/>
            <a:ext cx="1689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b="1">
                <a:solidFill>
                  <a:prstClr val="black"/>
                </a:solidFill>
                <a:latin typeface="Calibri" panose="020F0502020204030204"/>
              </a:rPr>
              <a:t>8 προφίλ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28CC5-45DB-B83B-B39B-FA5A0125B95A}"/>
              </a:ext>
            </a:extLst>
          </p:cNvPr>
          <p:cNvSpPr txBox="1"/>
          <p:nvPr/>
        </p:nvSpPr>
        <p:spPr>
          <a:xfrm>
            <a:off x="1299282" y="1146312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M9200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5D5E93-2260-0319-06FC-9D0CE59476AC}"/>
              </a:ext>
            </a:extLst>
          </p:cNvPr>
          <p:cNvSpPr txBox="1"/>
          <p:nvPr/>
        </p:nvSpPr>
        <p:spPr>
          <a:xfrm>
            <a:off x="4250839" y="1181386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M14600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7B398E-AADA-71C9-5E1B-4811BDEBE47C}"/>
              </a:ext>
            </a:extLst>
          </p:cNvPr>
          <p:cNvSpPr txBox="1"/>
          <p:nvPr/>
        </p:nvSpPr>
        <p:spPr>
          <a:xfrm>
            <a:off x="6933416" y="1146310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M14400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8C97A-B309-DF42-9506-05D0DEF37FB5}"/>
              </a:ext>
            </a:extLst>
          </p:cNvPr>
          <p:cNvSpPr txBox="1"/>
          <p:nvPr/>
        </p:nvSpPr>
        <p:spPr>
          <a:xfrm>
            <a:off x="6321607" y="5291729"/>
            <a:ext cx="2154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Inox</a:t>
            </a:r>
            <a:r>
              <a:rPr lang="el-GR">
                <a:solidFill>
                  <a:prstClr val="black"/>
                </a:solidFill>
                <a:latin typeface="Calibri" panose="020F0502020204030204"/>
              </a:rPr>
              <a:t> Οδηγός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C6C13B-0CF2-4A57-A67A-57E417771AE4}"/>
              </a:ext>
            </a:extLst>
          </p:cNvPr>
          <p:cNvSpPr/>
          <p:nvPr/>
        </p:nvSpPr>
        <p:spPr>
          <a:xfrm>
            <a:off x="1769085" y="2815399"/>
            <a:ext cx="5759478" cy="457121"/>
          </a:xfrm>
          <a:prstGeom prst="rect">
            <a:avLst/>
          </a:prstGeom>
          <a:solidFill>
            <a:srgbClr val="FCD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C533A-1436-8C45-E3A6-E41469CB35BE}"/>
              </a:ext>
            </a:extLst>
          </p:cNvPr>
          <p:cNvSpPr txBox="1"/>
          <p:nvPr/>
        </p:nvSpPr>
        <p:spPr>
          <a:xfrm>
            <a:off x="2218645" y="2791882"/>
            <a:ext cx="1956799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tabLst/>
              <a:defRPr/>
            </a:pPr>
            <a:r>
              <a:rPr lang="el-GR" sz="2400">
                <a:latin typeface="Calibri" panose="020F0502020204030204"/>
              </a:rPr>
              <a:t>95</a:t>
            </a:r>
            <a:r>
              <a:rPr lang="en-US" sz="2400">
                <a:latin typeface="Calibri" panose="020F0502020204030204"/>
              </a:rPr>
              <a:t> </a:t>
            </a:r>
            <a:r>
              <a:rPr lang="el-GR" sz="2400">
                <a:latin typeface="Calibri" panose="020F0502020204030204"/>
              </a:rPr>
              <a:t>προφίλ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l-G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A489B7-B9AD-0343-B380-E58C67DB865D}"/>
              </a:ext>
            </a:extLst>
          </p:cNvPr>
          <p:cNvSpPr txBox="1"/>
          <p:nvPr/>
        </p:nvSpPr>
        <p:spPr>
          <a:xfrm>
            <a:off x="5727105" y="2749300"/>
            <a:ext cx="1801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>
                <a:latin typeface="Calibri" panose="020F0502020204030204"/>
              </a:rPr>
              <a:t>8 προφίλ</a:t>
            </a:r>
            <a:endParaRPr lang="en-US" sz="2800" b="1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444954D-CE3E-F008-9E1B-94B9E37338F6}"/>
              </a:ext>
            </a:extLst>
          </p:cNvPr>
          <p:cNvSpPr/>
          <p:nvPr/>
        </p:nvSpPr>
        <p:spPr>
          <a:xfrm>
            <a:off x="4250839" y="2940538"/>
            <a:ext cx="677033" cy="158721"/>
          </a:xfrm>
          <a:prstGeom prst="rightArrow">
            <a:avLst/>
          </a:prstGeom>
          <a:solidFill>
            <a:srgbClr val="3E434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AAA581-9FF0-323A-5019-2F1D8D949326}"/>
              </a:ext>
            </a:extLst>
          </p:cNvPr>
          <p:cNvGrpSpPr/>
          <p:nvPr/>
        </p:nvGrpSpPr>
        <p:grpSpPr>
          <a:xfrm rot="21399762">
            <a:off x="2500214" y="2462654"/>
            <a:ext cx="1230766" cy="1106095"/>
            <a:chOff x="2259799" y="5356686"/>
            <a:chExt cx="1230766" cy="11060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E9598CE-C2D9-63DB-0ADE-70E154A001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9799" y="5356686"/>
              <a:ext cx="1230766" cy="1071274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4767D5-FDB1-2A3A-7F2E-34D65A67FE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6183" y="5356686"/>
              <a:ext cx="993773" cy="1106095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04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5" grpId="0"/>
      <p:bldP spid="17" grpId="0"/>
      <p:bldP spid="18" grpId="0"/>
      <p:bldP spid="20" grpId="0"/>
      <p:bldP spid="21" grpId="0"/>
      <p:bldP spid="26" grpId="0"/>
      <p:bldP spid="3" grpId="0" animBg="1"/>
      <p:bldP spid="27" grpId="0"/>
      <p:bldP spid="30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36A8D70F-FEA5-EE4C-6FE4-A5E00DC02834}"/>
              </a:ext>
            </a:extLst>
          </p:cNvPr>
          <p:cNvGrpSpPr/>
          <p:nvPr/>
        </p:nvGrpSpPr>
        <p:grpSpPr>
          <a:xfrm>
            <a:off x="1043636" y="3309151"/>
            <a:ext cx="1842548" cy="783361"/>
            <a:chOff x="919103" y="3220493"/>
            <a:chExt cx="1842548" cy="783361"/>
          </a:xfrm>
        </p:grpSpPr>
        <p:sp>
          <p:nvSpPr>
            <p:cNvPr id="66" name="Ορθογώνιο 26">
              <a:extLst>
                <a:ext uri="{FF2B5EF4-FFF2-40B4-BE49-F238E27FC236}">
                  <a16:creationId xmlns:a16="http://schemas.microsoft.com/office/drawing/2014/main" id="{8013DE5D-262B-2EB3-D2CB-3182FF437D12}"/>
                </a:ext>
              </a:extLst>
            </p:cNvPr>
            <p:cNvSpPr/>
            <p:nvPr/>
          </p:nvSpPr>
          <p:spPr>
            <a:xfrm>
              <a:off x="919103" y="3603744"/>
              <a:ext cx="1842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M9200</a:t>
              </a:r>
              <a:endParaRPr lang="el-GR" sz="220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53DEF4-CD92-280D-B32E-6EE2EF09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626057" y="2829893"/>
              <a:ext cx="478800" cy="1260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74372-F538-CECC-C118-FA4B260DA602}"/>
              </a:ext>
            </a:extLst>
          </p:cNvPr>
          <p:cNvCxnSpPr>
            <a:cxnSpLocks/>
          </p:cNvCxnSpPr>
          <p:nvPr/>
        </p:nvCxnSpPr>
        <p:spPr>
          <a:xfrm>
            <a:off x="1994535" y="4079875"/>
            <a:ext cx="0" cy="520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C1F1DE-D3B7-F81B-A60D-A78C770E06D8}"/>
              </a:ext>
            </a:extLst>
          </p:cNvPr>
          <p:cNvCxnSpPr>
            <a:cxnSpLocks/>
          </p:cNvCxnSpPr>
          <p:nvPr/>
        </p:nvCxnSpPr>
        <p:spPr>
          <a:xfrm>
            <a:off x="3742757" y="4600575"/>
            <a:ext cx="0" cy="768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D42858-72FF-3879-7910-50822758C930}"/>
              </a:ext>
            </a:extLst>
          </p:cNvPr>
          <p:cNvCxnSpPr>
            <a:cxnSpLocks/>
          </p:cNvCxnSpPr>
          <p:nvPr/>
        </p:nvCxnSpPr>
        <p:spPr>
          <a:xfrm>
            <a:off x="3742757" y="4043362"/>
            <a:ext cx="0" cy="59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DBA99A-2DDF-F8C3-16E4-C71BE4E708A5}"/>
              </a:ext>
            </a:extLst>
          </p:cNvPr>
          <p:cNvCxnSpPr>
            <a:cxnSpLocks/>
          </p:cNvCxnSpPr>
          <p:nvPr/>
        </p:nvCxnSpPr>
        <p:spPr>
          <a:xfrm>
            <a:off x="5679136" y="4600575"/>
            <a:ext cx="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2DA927-D734-E47A-63FB-B686F1BBD006}"/>
              </a:ext>
            </a:extLst>
          </p:cNvPr>
          <p:cNvCxnSpPr>
            <a:cxnSpLocks/>
          </p:cNvCxnSpPr>
          <p:nvPr/>
        </p:nvCxnSpPr>
        <p:spPr>
          <a:xfrm>
            <a:off x="6487705" y="4006850"/>
            <a:ext cx="0" cy="59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5D0329-F0E4-FD0B-A206-94E9954CE284}"/>
              </a:ext>
            </a:extLst>
          </p:cNvPr>
          <p:cNvCxnSpPr>
            <a:cxnSpLocks/>
          </p:cNvCxnSpPr>
          <p:nvPr/>
        </p:nvCxnSpPr>
        <p:spPr>
          <a:xfrm>
            <a:off x="7285033" y="4596245"/>
            <a:ext cx="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BBA358-E777-CA47-BF1B-15A1CB06F2DA}"/>
              </a:ext>
            </a:extLst>
          </p:cNvPr>
          <p:cNvCxnSpPr>
            <a:cxnSpLocks/>
          </p:cNvCxnSpPr>
          <p:nvPr/>
        </p:nvCxnSpPr>
        <p:spPr>
          <a:xfrm>
            <a:off x="491186" y="4600575"/>
            <a:ext cx="83121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763F03-8100-0787-487A-0A5F1FAABE7F}"/>
              </a:ext>
            </a:extLst>
          </p:cNvPr>
          <p:cNvGrpSpPr/>
          <p:nvPr/>
        </p:nvGrpSpPr>
        <p:grpSpPr>
          <a:xfrm>
            <a:off x="4302063" y="5354259"/>
            <a:ext cx="2667348" cy="890025"/>
            <a:chOff x="2004642" y="3506743"/>
            <a:chExt cx="2667348" cy="890025"/>
          </a:xfrm>
        </p:grpSpPr>
        <p:sp>
          <p:nvSpPr>
            <p:cNvPr id="62" name="Ορθογώνιο 27">
              <a:extLst>
                <a:ext uri="{FF2B5EF4-FFF2-40B4-BE49-F238E27FC236}">
                  <a16:creationId xmlns:a16="http://schemas.microsoft.com/office/drawing/2014/main" id="{053A2C8D-5AD7-0334-13C1-4BD8AB43FBA6}"/>
                </a:ext>
              </a:extLst>
            </p:cNvPr>
            <p:cNvSpPr/>
            <p:nvPr/>
          </p:nvSpPr>
          <p:spPr>
            <a:xfrm>
              <a:off x="2004642" y="3506743"/>
              <a:ext cx="26673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M14600</a:t>
              </a:r>
              <a:endParaRPr lang="el-GR" sz="200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7767481-522E-7665-4950-ADF3B2033B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9250" y="3928768"/>
              <a:ext cx="1291034" cy="4680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6B3EA7-3280-3CA0-D62B-BD3C26E8BDAD}"/>
              </a:ext>
            </a:extLst>
          </p:cNvPr>
          <p:cNvGrpSpPr/>
          <p:nvPr/>
        </p:nvGrpSpPr>
        <p:grpSpPr>
          <a:xfrm>
            <a:off x="2963669" y="3309152"/>
            <a:ext cx="1560585" cy="835485"/>
            <a:chOff x="2446986" y="5837010"/>
            <a:chExt cx="1560585" cy="835485"/>
          </a:xfrm>
        </p:grpSpPr>
        <p:sp>
          <p:nvSpPr>
            <p:cNvPr id="70" name="Ορθογώνιο 28">
              <a:extLst>
                <a:ext uri="{FF2B5EF4-FFF2-40B4-BE49-F238E27FC236}">
                  <a16:creationId xmlns:a16="http://schemas.microsoft.com/office/drawing/2014/main" id="{3E0B2F24-4B0E-1190-AFEF-13F24D370E54}"/>
                </a:ext>
              </a:extLst>
            </p:cNvPr>
            <p:cNvSpPr/>
            <p:nvPr/>
          </p:nvSpPr>
          <p:spPr>
            <a:xfrm>
              <a:off x="2446986" y="6241608"/>
              <a:ext cx="15605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M9200</a:t>
              </a:r>
              <a:r>
                <a:rPr lang="en-US" sz="2200">
                  <a:solidFill>
                    <a:srgbClr val="FFC000"/>
                  </a:solidFill>
                  <a:latin typeface="Calibri" panose="020F0502020204030204"/>
                </a:rPr>
                <a:t> </a:t>
              </a: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inox</a:t>
              </a:r>
              <a:r>
                <a:rPr lang="en-US" sz="2200">
                  <a:solidFill>
                    <a:srgbClr val="FFC000"/>
                  </a:solidFill>
                  <a:latin typeface="Calibri" panose="020F0502020204030204"/>
                </a:rPr>
                <a:t> </a:t>
              </a:r>
              <a:endParaRPr lang="en-US" sz="2200">
                <a:solidFill>
                  <a:srgbClr val="FFC000"/>
                </a:solidFill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B020690-F4E8-F892-6751-FDFC266495E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054891" y="5441010"/>
              <a:ext cx="468000" cy="12600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665E38-5059-F63A-7A79-84F149842CB3}"/>
              </a:ext>
            </a:extLst>
          </p:cNvPr>
          <p:cNvGrpSpPr/>
          <p:nvPr/>
        </p:nvGrpSpPr>
        <p:grpSpPr>
          <a:xfrm>
            <a:off x="6487705" y="5354756"/>
            <a:ext cx="2073404" cy="881537"/>
            <a:chOff x="5030294" y="4524007"/>
            <a:chExt cx="2073404" cy="881537"/>
          </a:xfrm>
        </p:grpSpPr>
        <p:sp>
          <p:nvSpPr>
            <p:cNvPr id="73" name="Ορθογώνιο 29">
              <a:extLst>
                <a:ext uri="{FF2B5EF4-FFF2-40B4-BE49-F238E27FC236}">
                  <a16:creationId xmlns:a16="http://schemas.microsoft.com/office/drawing/2014/main" id="{E25E785A-4865-F65F-087D-C9581EE91B4A}"/>
                </a:ext>
              </a:extLst>
            </p:cNvPr>
            <p:cNvSpPr/>
            <p:nvPr/>
          </p:nvSpPr>
          <p:spPr>
            <a:xfrm>
              <a:off x="5030294" y="4524007"/>
              <a:ext cx="20734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M14600</a:t>
              </a:r>
              <a:endParaRPr lang="el-GR" sz="200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6CA1898-8FAB-006B-58BC-B3BA654F17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5702" y="4937544"/>
              <a:ext cx="1260000" cy="4680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ED0D84-E5D8-C681-BD39-F94F128BB727}"/>
              </a:ext>
            </a:extLst>
          </p:cNvPr>
          <p:cNvGrpSpPr/>
          <p:nvPr/>
        </p:nvGrpSpPr>
        <p:grpSpPr>
          <a:xfrm>
            <a:off x="5602738" y="3253167"/>
            <a:ext cx="1842548" cy="797205"/>
            <a:chOff x="4993997" y="5892666"/>
            <a:chExt cx="1842548" cy="754440"/>
          </a:xfrm>
        </p:grpSpPr>
        <p:sp>
          <p:nvSpPr>
            <p:cNvPr id="78" name="Ορθογώνιο 28">
              <a:extLst>
                <a:ext uri="{FF2B5EF4-FFF2-40B4-BE49-F238E27FC236}">
                  <a16:creationId xmlns:a16="http://schemas.microsoft.com/office/drawing/2014/main" id="{9C8D5910-8B7A-8C90-F97F-4586B861C6EC}"/>
                </a:ext>
              </a:extLst>
            </p:cNvPr>
            <p:cNvSpPr/>
            <p:nvPr/>
          </p:nvSpPr>
          <p:spPr>
            <a:xfrm>
              <a:off x="4993997" y="6246996"/>
              <a:ext cx="1842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FFC000"/>
                  </a:solidFill>
                  <a:latin typeface="Calibri" panose="020F0502020204030204"/>
                </a:rPr>
                <a:t>M9200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8B18D62-70E0-01A3-FDC8-478AD4045A0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5681271" y="5496666"/>
              <a:ext cx="468000" cy="1260000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1B30277-4D5B-22B8-8987-A722A4917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16149" y="5760658"/>
            <a:ext cx="1653217" cy="716146"/>
          </a:xfrm>
          <a:prstGeom prst="rect">
            <a:avLst/>
          </a:prstGeom>
        </p:spPr>
      </p:pic>
      <p:sp>
        <p:nvSpPr>
          <p:cNvPr id="81" name="Ορθογώνιο 29">
            <a:extLst>
              <a:ext uri="{FF2B5EF4-FFF2-40B4-BE49-F238E27FC236}">
                <a16:creationId xmlns:a16="http://schemas.microsoft.com/office/drawing/2014/main" id="{E52FD77C-1846-8944-C117-E92647D82E50}"/>
              </a:ext>
            </a:extLst>
          </p:cNvPr>
          <p:cNvSpPr/>
          <p:nvPr/>
        </p:nvSpPr>
        <p:spPr>
          <a:xfrm>
            <a:off x="3175061" y="5280937"/>
            <a:ext cx="1161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FFC000"/>
                </a:solidFill>
                <a:latin typeface="Calibri" panose="020F0502020204030204"/>
              </a:rPr>
              <a:t>M14400 </a:t>
            </a:r>
            <a:endParaRPr lang="en-US" sz="2200" b="1">
              <a:solidFill>
                <a:srgbClr val="FFC000"/>
              </a:solidFill>
            </a:endParaRPr>
          </a:p>
        </p:txBody>
      </p:sp>
      <p:sp>
        <p:nvSpPr>
          <p:cNvPr id="85" name="Τίτλος 1">
            <a:extLst>
              <a:ext uri="{FF2B5EF4-FFF2-40B4-BE49-F238E27FC236}">
                <a16:creationId xmlns:a16="http://schemas.microsoft.com/office/drawing/2014/main" id="{A4276CC3-B02F-5F3C-A50D-64B9D7F4EDD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11944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Σύγκριση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6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EA2DCF6D-8B2D-0BD1-96B1-7574EFA3B7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sp>
        <p:nvSpPr>
          <p:cNvPr id="87" name="Τίτλος 1">
            <a:extLst>
              <a:ext uri="{FF2B5EF4-FFF2-40B4-BE49-F238E27FC236}">
                <a16:creationId xmlns:a16="http://schemas.microsoft.com/office/drawing/2014/main" id="{421A3475-94D0-89E9-34EA-468FB7D85A30}"/>
              </a:ext>
            </a:extLst>
          </p:cNvPr>
          <p:cNvSpPr txBox="1">
            <a:spLocks/>
          </p:cNvSpPr>
          <p:nvPr/>
        </p:nvSpPr>
        <p:spPr>
          <a:xfrm>
            <a:off x="5970353" y="1802515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Κόστος τυπολογίας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88" name="Ευθεία γραμμή σύνδεσης 33">
            <a:extLst>
              <a:ext uri="{FF2B5EF4-FFF2-40B4-BE49-F238E27FC236}">
                <a16:creationId xmlns:a16="http://schemas.microsoft.com/office/drawing/2014/main" id="{B4DB9542-6963-456F-357D-C2E2EF4600F6}"/>
              </a:ext>
            </a:extLst>
          </p:cNvPr>
          <p:cNvCxnSpPr/>
          <p:nvPr/>
        </p:nvCxnSpPr>
        <p:spPr>
          <a:xfrm flipH="1">
            <a:off x="5932966" y="2186359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9" name="Ορθογώνιο 8">
            <a:extLst>
              <a:ext uri="{FF2B5EF4-FFF2-40B4-BE49-F238E27FC236}">
                <a16:creationId xmlns:a16="http://schemas.microsoft.com/office/drawing/2014/main" id="{8732EA2D-798A-544D-850A-08D5F0942947}"/>
              </a:ext>
            </a:extLst>
          </p:cNvPr>
          <p:cNvSpPr/>
          <p:nvPr/>
        </p:nvSpPr>
        <p:spPr>
          <a:xfrm>
            <a:off x="2591603" y="1583657"/>
            <a:ext cx="2048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Sliding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2-sash typology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el-GR" sz="1600">
                <a:solidFill>
                  <a:prstClr val="black"/>
                </a:solidFill>
              </a:rPr>
              <a:t>3</a:t>
            </a:r>
            <a:r>
              <a:rPr lang="en-US" sz="1600">
                <a:solidFill>
                  <a:prstClr val="black"/>
                </a:solidFill>
              </a:rPr>
              <a:t>m x 2,2m (W x H)</a:t>
            </a:r>
          </a:p>
        </p:txBody>
      </p:sp>
      <p:pic>
        <p:nvPicPr>
          <p:cNvPr id="90" name="Εικόνα 9">
            <a:extLst>
              <a:ext uri="{FF2B5EF4-FFF2-40B4-BE49-F238E27FC236}">
                <a16:creationId xmlns:a16="http://schemas.microsoft.com/office/drawing/2014/main" id="{F7B0729B-FF32-DBE9-4755-0F02218DD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79" t="15594" r="78196" b="54120"/>
          <a:stretch/>
        </p:blipFill>
        <p:spPr>
          <a:xfrm>
            <a:off x="1071820" y="1226862"/>
            <a:ext cx="1418304" cy="14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49DAE1-6BB1-8BFB-1694-3053B3E91E93}"/>
              </a:ext>
            </a:extLst>
          </p:cNvPr>
          <p:cNvSpPr txBox="1">
            <a:spLocks/>
          </p:cNvSpPr>
          <p:nvPr/>
        </p:nvSpPr>
        <p:spPr>
          <a:xfrm>
            <a:off x="1538698" y="8492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>
                <a:solidFill>
                  <a:srgbClr val="FFC000"/>
                </a:solidFill>
                <a:latin typeface="Calibri Light" panose="020F0302020204030204"/>
              </a:rPr>
              <a:t>Κατάλογοι</a:t>
            </a:r>
            <a:endParaRPr kumimoji="0" lang="el-GR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EA337-3FE0-79D5-4361-59AF2B53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4"/>
          <a:stretch/>
        </p:blipFill>
        <p:spPr>
          <a:xfrm>
            <a:off x="76353" y="2443639"/>
            <a:ext cx="2353901" cy="3208136"/>
          </a:xfrm>
          <a:prstGeom prst="rect">
            <a:avLst/>
          </a:prstGeom>
        </p:spPr>
      </p:pic>
      <p:sp>
        <p:nvSpPr>
          <p:cNvPr id="5" name="Ορθογώνιο 5">
            <a:extLst>
              <a:ext uri="{FF2B5EF4-FFF2-40B4-BE49-F238E27FC236}">
                <a16:creationId xmlns:a16="http://schemas.microsoft.com/office/drawing/2014/main" id="{112F201E-73CE-2737-9300-9A8FCDFBAE3C}"/>
              </a:ext>
            </a:extLst>
          </p:cNvPr>
          <p:cNvSpPr/>
          <p:nvPr/>
        </p:nvSpPr>
        <p:spPr>
          <a:xfrm>
            <a:off x="0" y="5819661"/>
            <a:ext cx="250660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Τεχνικός κατάλογος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Τεχνικό εγχειρίδιο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9923A-647B-5C50-1EF9-B57568CF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1" r="6387"/>
          <a:stretch/>
        </p:blipFill>
        <p:spPr>
          <a:xfrm>
            <a:off x="3009870" y="2533535"/>
            <a:ext cx="2872949" cy="3028343"/>
          </a:xfrm>
          <a:prstGeom prst="rect">
            <a:avLst/>
          </a:prstGeom>
        </p:spPr>
      </p:pic>
      <p:sp>
        <p:nvSpPr>
          <p:cNvPr id="8" name="Ορθογώνιο 5">
            <a:extLst>
              <a:ext uri="{FF2B5EF4-FFF2-40B4-BE49-F238E27FC236}">
                <a16:creationId xmlns:a16="http://schemas.microsoft.com/office/drawing/2014/main" id="{506DE779-2F5F-3BC8-FEE7-91F4A6BC0CE0}"/>
              </a:ext>
            </a:extLst>
          </p:cNvPr>
          <p:cNvSpPr/>
          <p:nvPr/>
        </p:nvSpPr>
        <p:spPr>
          <a:xfrm>
            <a:off x="2506606" y="5837614"/>
            <a:ext cx="289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noProof="0">
                <a:solidFill>
                  <a:prstClr val="black"/>
                </a:solidFill>
                <a:latin typeface="Calibri" panose="020F0502020204030204"/>
              </a:rPr>
              <a:t>Μηχανισμοί Συρόμενων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Εικόνα 6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DEEA203E-2C2A-FF9B-F9A8-EBB17C342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35831" y="151657"/>
            <a:ext cx="2097332" cy="602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216BF-0229-1EBF-4E94-A5FF87760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35" y="2523844"/>
            <a:ext cx="2386726" cy="321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8E7365-7B15-51FC-E866-34CF42D90058}"/>
              </a:ext>
            </a:extLst>
          </p:cNvPr>
          <p:cNvSpPr txBox="1"/>
          <p:nvPr/>
        </p:nvSpPr>
        <p:spPr>
          <a:xfrm>
            <a:off x="6568081" y="5837614"/>
            <a:ext cx="2652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Συνοπτικός </a:t>
            </a:r>
            <a:b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Τεχνικός κατάλογος</a:t>
            </a:r>
          </a:p>
        </p:txBody>
      </p:sp>
    </p:spTree>
    <p:extLst>
      <p:ext uri="{BB962C8B-B14F-4D97-AF65-F5344CB8AC3E}">
        <p14:creationId xmlns:p14="http://schemas.microsoft.com/office/powerpoint/2010/main" val="20960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FD2841-A286-5767-C90B-DBDD43969CEF}"/>
              </a:ext>
            </a:extLst>
          </p:cNvPr>
          <p:cNvSpPr txBox="1">
            <a:spLocks/>
          </p:cNvSpPr>
          <p:nvPr/>
        </p:nvSpPr>
        <p:spPr>
          <a:xfrm>
            <a:off x="1538697" y="849229"/>
            <a:ext cx="4834393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>
                <a:solidFill>
                  <a:srgbClr val="FFC000"/>
                </a:solidFill>
                <a:latin typeface="Calibri Light" panose="020F0302020204030204"/>
              </a:rPr>
              <a:t>Υπολογιστικά Προγράμματα</a:t>
            </a:r>
            <a:endParaRPr kumimoji="0" lang="el-GR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Εικόνα 6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90AC3859-8789-9D3D-9EFE-D7D77270D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BCB101-79E3-03A3-98CE-76C7B4646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3953"/>
          <a:stretch/>
        </p:blipFill>
        <p:spPr bwMode="auto">
          <a:xfrm>
            <a:off x="4991917" y="3328936"/>
            <a:ext cx="3000647" cy="3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5">
            <a:extLst>
              <a:ext uri="{FF2B5EF4-FFF2-40B4-BE49-F238E27FC236}">
                <a16:creationId xmlns:a16="http://schemas.microsoft.com/office/drawing/2014/main" id="{AA1679F7-C91E-78A3-4B60-E9E1859C7F7C}"/>
              </a:ext>
            </a:extLst>
          </p:cNvPr>
          <p:cNvSpPr/>
          <p:nvPr/>
        </p:nvSpPr>
        <p:spPr>
          <a:xfrm>
            <a:off x="1157654" y="4493244"/>
            <a:ext cx="250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black"/>
                </a:solidFill>
                <a:latin typeface="Calibri" panose="020F0502020204030204"/>
              </a:rPr>
              <a:t>Ιούνιος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39C5BF-676D-9E2F-B9A1-9861BF8B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54" y="3036026"/>
            <a:ext cx="29051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D1BC9A-67C6-FE9D-DC08-790FEF2B9A28}"/>
              </a:ext>
            </a:extLst>
          </p:cNvPr>
          <p:cNvGrpSpPr/>
          <p:nvPr/>
        </p:nvGrpSpPr>
        <p:grpSpPr>
          <a:xfrm>
            <a:off x="5103618" y="4452051"/>
            <a:ext cx="3470014" cy="815764"/>
            <a:chOff x="5103618" y="4452051"/>
            <a:chExt cx="3470014" cy="815764"/>
          </a:xfrm>
        </p:grpSpPr>
        <p:sp>
          <p:nvSpPr>
            <p:cNvPr id="9" name="Ορθογώνιο 5">
              <a:extLst>
                <a:ext uri="{FF2B5EF4-FFF2-40B4-BE49-F238E27FC236}">
                  <a16:creationId xmlns:a16="http://schemas.microsoft.com/office/drawing/2014/main" id="{699477DE-F6BF-3A8A-89A9-73443DE6231B}"/>
                </a:ext>
              </a:extLst>
            </p:cNvPr>
            <p:cNvSpPr/>
            <p:nvPr/>
          </p:nvSpPr>
          <p:spPr>
            <a:xfrm>
              <a:off x="5103618" y="4493244"/>
              <a:ext cx="3470014" cy="774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l-GR" noProof="0">
                  <a:solidFill>
                    <a:prstClr val="black"/>
                  </a:solidFill>
                  <a:latin typeface="Calibri" panose="020F0502020204030204"/>
                </a:rPr>
                <a:t>Απλά </a:t>
              </a:r>
              <a:r>
                <a:rPr lang="el-GR">
                  <a:solidFill>
                    <a:prstClr val="black"/>
                  </a:solidFill>
                  <a:latin typeface="Calibri" panose="020F0502020204030204"/>
                </a:rPr>
                <a:t>συρόμενα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l-GR" sz="1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Σίτες /</a:t>
              </a:r>
              <a:r>
                <a:rPr kumimoji="0" lang="el-GR" sz="1800" b="0" i="0" u="none" strike="noStrike" kern="1200" cap="none" spc="0" normalizeH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l-GR" sz="1800" b="0" i="0" u="none" strike="noStrike" kern="1200" cap="none" spc="0" normalizeH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Πατζούρια</a:t>
              </a:r>
              <a:r>
                <a:rPr kumimoji="0" lang="el-GR" sz="1800" b="0" i="0" u="none" strike="noStrike" kern="1200" cap="none" spc="0" normalizeH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Ιούνιος 2025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3" descr="Checkmark with solid fill">
              <a:extLst>
                <a:ext uri="{FF2B5EF4-FFF2-40B4-BE49-F238E27FC236}">
                  <a16:creationId xmlns:a16="http://schemas.microsoft.com/office/drawing/2014/main" id="{5F4D0F30-E4A4-A5E3-BF54-E2CF4B3BD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218550">
              <a:off x="7079809" y="4452051"/>
              <a:ext cx="380135" cy="380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1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4" descr="Εικόνα που περιέχει εσωτερικός χώρος, τοίχος, εσωτερική διακόσμηση, κουρτίνα&#10;&#10;Περιγραφή που δημιουργήθηκε αυτόματα">
            <a:extLst>
              <a:ext uri="{FF2B5EF4-FFF2-40B4-BE49-F238E27FC236}">
                <a16:creationId xmlns:a16="http://schemas.microsoft.com/office/drawing/2014/main" id="{3A259B1D-DB30-8D0E-8842-328A6EF84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358" r="8259" b="-358"/>
          <a:stretch/>
        </p:blipFill>
        <p:spPr>
          <a:xfrm>
            <a:off x="-1" y="0"/>
            <a:ext cx="9144000" cy="688266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DDB199-36C8-74C0-7DA9-384B43443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4" name="Εικόνα 6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A888CD97-D2B7-5144-B1C0-F40B31CF2E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36C58B-2B47-6C9C-84DF-98A857A7F621}"/>
              </a:ext>
            </a:extLst>
          </p:cNvPr>
          <p:cNvGrpSpPr/>
          <p:nvPr/>
        </p:nvGrpSpPr>
        <p:grpSpPr>
          <a:xfrm>
            <a:off x="818980" y="1551902"/>
            <a:ext cx="7032790" cy="4207846"/>
            <a:chOff x="846140" y="1838218"/>
            <a:chExt cx="7032790" cy="4207846"/>
          </a:xfrm>
        </p:grpSpPr>
        <p:sp>
          <p:nvSpPr>
            <p:cNvPr id="7" name="Ορθογώνιο 11">
              <a:extLst>
                <a:ext uri="{FF2B5EF4-FFF2-40B4-BE49-F238E27FC236}">
                  <a16:creationId xmlns:a16="http://schemas.microsoft.com/office/drawing/2014/main" id="{70AE9DE6-D338-C830-5EBD-6343AE513E0A}"/>
                </a:ext>
              </a:extLst>
            </p:cNvPr>
            <p:cNvSpPr>
              <a:spLocks/>
            </p:cNvSpPr>
            <p:nvPr/>
          </p:nvSpPr>
          <p:spPr>
            <a:xfrm>
              <a:off x="846140" y="1838218"/>
              <a:ext cx="7032790" cy="396165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CB1191-1211-3163-8607-C129FFF0BB7A}"/>
                </a:ext>
              </a:extLst>
            </p:cNvPr>
            <p:cNvSpPr txBox="1">
              <a:spLocks/>
            </p:cNvSpPr>
            <p:nvPr/>
          </p:nvSpPr>
          <p:spPr>
            <a:xfrm>
              <a:off x="1066198" y="2568189"/>
              <a:ext cx="6397706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marR="0" lvl="0" indent="-285750" fontAlgn="auto">
                <a:spcBef>
                  <a:spcPct val="0"/>
                </a:spcBef>
                <a:spcAft>
                  <a:spcPts val="6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l-GR" sz="18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rPr>
                <a:t>Η νέα σειρά </a:t>
              </a:r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SMARTIA M14400 </a:t>
              </a:r>
              <a:r>
                <a:rPr lang="el-GR">
                  <a:solidFill>
                    <a:schemeClr val="bg1">
                      <a:lumMod val="95000"/>
                    </a:schemeClr>
                  </a:solidFill>
                </a:rPr>
                <a:t>προσφέρει</a:t>
              </a:r>
              <a:endParaRPr lang="en-US" sz="18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endParaRPr>
            </a:p>
            <a:p>
              <a:pPr marL="623888" marR="0" lvl="0" indent="-285750" fontAlgn="auto">
                <a:spcBef>
                  <a:spcPct val="0"/>
                </a:spcBef>
                <a:spcAft>
                  <a:spcPts val="6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l-GR" sz="18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rPr>
                <a:t>Έξυπνο και σύγχρονο σχεδιασμό</a:t>
              </a:r>
            </a:p>
            <a:p>
              <a:pPr marL="623888" marR="0" lvl="0" indent="-285750" fontAlgn="auto">
                <a:spcBef>
                  <a:spcPct val="0"/>
                </a:spcBef>
                <a:spcAft>
                  <a:spcPts val="6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l-GR">
                  <a:solidFill>
                    <a:prstClr val="white"/>
                  </a:solidFill>
                </a:rPr>
                <a:t>Βελτιστοποίηση διαχείρισης των αποθεμάτων (προφίλ &amp; εξαρτημάτων)</a:t>
              </a:r>
            </a:p>
            <a:p>
              <a:pPr marL="623888" indent="-285750">
                <a:spcBef>
                  <a:spcPct val="0"/>
                </a:spcBef>
                <a:spcAft>
                  <a:spcPts val="6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  <a:defRPr/>
              </a:pPr>
              <a:r>
                <a:rPr lang="el-GR">
                  <a:solidFill>
                    <a:schemeClr val="bg1">
                      <a:lumMod val="95000"/>
                    </a:schemeClr>
                  </a:solidFill>
                </a:rPr>
                <a:t>Ε</a:t>
              </a:r>
              <a:r>
                <a:rPr lang="el-GR" sz="18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rPr>
                <a:t>υκολία στην κατασκευή</a:t>
              </a:r>
              <a:endParaRPr lang="el-GR">
                <a:solidFill>
                  <a:prstClr val="white"/>
                </a:solidFill>
              </a:endParaRPr>
            </a:p>
            <a:p>
              <a:pPr marL="623888" marR="0" lvl="0" indent="-285750" fontAlgn="auto">
                <a:spcBef>
                  <a:spcPct val="0"/>
                </a:spcBef>
                <a:spcAft>
                  <a:spcPts val="60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l-GR">
                  <a:solidFill>
                    <a:prstClr val="white"/>
                  </a:solidFill>
                </a:rPr>
                <a:t>Ανταγωνιστική σχέση ποιότητα-τιμής</a:t>
              </a:r>
            </a:p>
            <a:p>
              <a:pPr marL="285750" indent="-285750">
                <a:spcAft>
                  <a:spcPts val="600"/>
                </a:spcAft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endParaRPr lang="en-US" sz="1800" b="1">
                <a:solidFill>
                  <a:schemeClr val="bg1">
                    <a:lumMod val="95000"/>
                  </a:schemeClr>
                </a:solidFill>
              </a:endParaRPr>
            </a:p>
            <a:p>
              <a:pPr marL="285750" indent="-285750">
                <a:spcAft>
                  <a:spcPts val="600"/>
                </a:spcAft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l-GR" b="1">
                  <a:solidFill>
                    <a:schemeClr val="bg1">
                      <a:lumMod val="95000"/>
                    </a:schemeClr>
                  </a:solidFill>
                </a:rPr>
                <a:t>Κατάργηση των Μ9200 και Μ14600 μέχρι Δεκέμβριο 2025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  <a:defRPr/>
              </a:pPr>
              <a:r>
                <a:rPr lang="el-GR" b="1">
                  <a:solidFill>
                    <a:schemeClr val="bg1">
                      <a:lumMod val="95000"/>
                    </a:schemeClr>
                  </a:solidFill>
                </a:rPr>
                <a:t>Κατάργηση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</a:rPr>
                <a:t>95 </a:t>
              </a:r>
              <a:r>
                <a:rPr lang="el-GR" b="1">
                  <a:solidFill>
                    <a:schemeClr val="bg1">
                      <a:lumMod val="95000"/>
                    </a:schemeClr>
                  </a:solidFill>
                </a:rPr>
                <a:t>προφίλ, που θα αντικατασταθούν από 8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  <a:defRPr/>
              </a:pPr>
              <a:endParaRPr lang="el-GR" b="1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Τίτλος 1">
              <a:extLst>
                <a:ext uri="{FF2B5EF4-FFF2-40B4-BE49-F238E27FC236}">
                  <a16:creationId xmlns:a16="http://schemas.microsoft.com/office/drawing/2014/main" id="{2D38E487-EDFD-ECBD-380C-9253CF45FCA7}"/>
                </a:ext>
              </a:extLst>
            </p:cNvPr>
            <p:cNvSpPr txBox="1">
              <a:spLocks/>
            </p:cNvSpPr>
            <p:nvPr/>
          </p:nvSpPr>
          <p:spPr>
            <a:xfrm>
              <a:off x="993299" y="1977533"/>
              <a:ext cx="1660390" cy="39328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Σύνοψη</a:t>
              </a:r>
            </a:p>
          </p:txBody>
        </p:sp>
        <p:cxnSp>
          <p:nvCxnSpPr>
            <p:cNvPr id="9" name="Ευθεία γραμμή σύνδεσης 14">
              <a:extLst>
                <a:ext uri="{FF2B5EF4-FFF2-40B4-BE49-F238E27FC236}">
                  <a16:creationId xmlns:a16="http://schemas.microsoft.com/office/drawing/2014/main" id="{B4943D83-27D2-4DA3-F407-5BAE5E033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8172" y="2419583"/>
              <a:ext cx="639770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70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4AE13-49E3-481F-3E00-F7ACF467C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4" descr="Εικόνα που περιέχει εσωτερικός χώρος, τοίχος, εσωτερική διακόσμηση, κουρτίνα&#10;&#10;Περιγραφή που δημιουργήθηκε αυτόματα">
            <a:extLst>
              <a:ext uri="{FF2B5EF4-FFF2-40B4-BE49-F238E27FC236}">
                <a16:creationId xmlns:a16="http://schemas.microsoft.com/office/drawing/2014/main" id="{2C99E6C3-6698-D128-9B54-4FB61B27C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358" r="8259" b="-358"/>
          <a:stretch/>
        </p:blipFill>
        <p:spPr>
          <a:xfrm>
            <a:off x="-1" y="0"/>
            <a:ext cx="9144000" cy="6882662"/>
          </a:xfrm>
          <a:prstGeom prst="rect">
            <a:avLst/>
          </a:prstGeom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50F3A07B-486E-9F60-D405-D1654B4C3E17}"/>
              </a:ext>
            </a:extLst>
          </p:cNvPr>
          <p:cNvCxnSpPr/>
          <p:nvPr/>
        </p:nvCxnSpPr>
        <p:spPr>
          <a:xfrm flipH="1">
            <a:off x="5932966" y="2876266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Εικόνα 13" descr="Εικόνα που περιέχει γραμματοσειρά, κείμενο, γραφικά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F29A2E5B-9C23-D34E-0F22-8608EAD5E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5"/>
          <a:stretch/>
        </p:blipFill>
        <p:spPr>
          <a:xfrm>
            <a:off x="6931111" y="138486"/>
            <a:ext cx="2110119" cy="602411"/>
          </a:xfrm>
          <a:prstGeom prst="rect">
            <a:avLst/>
          </a:prstGeom>
        </p:spPr>
      </p:pic>
      <p:sp>
        <p:nvSpPr>
          <p:cNvPr id="4" name="Ορθογώνιο 11">
            <a:extLst>
              <a:ext uri="{FF2B5EF4-FFF2-40B4-BE49-F238E27FC236}">
                <a16:creationId xmlns:a16="http://schemas.microsoft.com/office/drawing/2014/main" id="{725702F2-84A6-87D7-4B04-1CBE2E71A3AF}"/>
              </a:ext>
            </a:extLst>
          </p:cNvPr>
          <p:cNvSpPr/>
          <p:nvPr/>
        </p:nvSpPr>
        <p:spPr>
          <a:xfrm>
            <a:off x="5884503" y="2419680"/>
            <a:ext cx="3259496" cy="234244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06C87-FDF6-9706-4860-FB05617F22CF}"/>
              </a:ext>
            </a:extLst>
          </p:cNvPr>
          <p:cNvSpPr txBox="1"/>
          <p:nvPr/>
        </p:nvSpPr>
        <p:spPr>
          <a:xfrm>
            <a:off x="6095926" y="2932132"/>
            <a:ext cx="321103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noProof="0">
                <a:solidFill>
                  <a:schemeClr val="bg1"/>
                </a:solidFill>
              </a:rPr>
              <a:t>Το σύστημα</a:t>
            </a:r>
            <a:endParaRPr kumimoji="0" lang="el-GR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schemeClr val="bg1"/>
                </a:solidFill>
              </a:rPr>
              <a:t>Οφέλη συστήματος</a:t>
            </a:r>
            <a:endParaRPr lang="en-US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schemeClr val="bg1"/>
                </a:solidFill>
              </a:rPr>
              <a:t>Τεχνικές λεπτομέρειες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schemeClr val="bg1"/>
                </a:solidFill>
              </a:rPr>
              <a:t>Εμπορική προσέγγιση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C823C90A-48D4-1C1B-083D-89E4A3EAD2C5}"/>
              </a:ext>
            </a:extLst>
          </p:cNvPr>
          <p:cNvSpPr txBox="1">
            <a:spLocks/>
          </p:cNvSpPr>
          <p:nvPr/>
        </p:nvSpPr>
        <p:spPr>
          <a:xfrm>
            <a:off x="6095926" y="2419680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Περιεχόμενα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Εικόνα 4">
            <a:extLst>
              <a:ext uri="{FF2B5EF4-FFF2-40B4-BE49-F238E27FC236}">
                <a16:creationId xmlns:a16="http://schemas.microsoft.com/office/drawing/2014/main" id="{04A2C231-BE2C-CE0F-9FB0-2075C55F1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4" y="2286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1470BEF-46A8-448F-99FF-3AA2DA5430DB}"/>
              </a:ext>
            </a:extLst>
          </p:cNvPr>
          <p:cNvSpPr txBox="1">
            <a:spLocks/>
          </p:cNvSpPr>
          <p:nvPr/>
        </p:nvSpPr>
        <p:spPr>
          <a:xfrm>
            <a:off x="4765965" y="5244723"/>
            <a:ext cx="4144356" cy="10804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Ευχαριστούμε για την προσοχή σας</a:t>
            </a:r>
          </a:p>
        </p:txBody>
      </p:sp>
    </p:spTree>
    <p:extLst>
      <p:ext uri="{BB962C8B-B14F-4D97-AF65-F5344CB8AC3E}">
        <p14:creationId xmlns:p14="http://schemas.microsoft.com/office/powerpoint/2010/main" val="8844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AA3EA-AADF-1F50-AED6-5C4DEDA1A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iving room with a large window&#10;&#10;AI-generated content may be incorrect.">
            <a:extLst>
              <a:ext uri="{FF2B5EF4-FFF2-40B4-BE49-F238E27FC236}">
                <a16:creationId xmlns:a16="http://schemas.microsoft.com/office/drawing/2014/main" id="{403C1734-5984-8EA3-ED11-6B4A1BE21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C6BA187-9966-BF6C-4373-02D9E136B955}"/>
              </a:ext>
            </a:extLst>
          </p:cNvPr>
          <p:cNvSpPr/>
          <p:nvPr/>
        </p:nvSpPr>
        <p:spPr>
          <a:xfrm>
            <a:off x="5811520" y="2446841"/>
            <a:ext cx="3332479" cy="3564659"/>
          </a:xfrm>
          <a:prstGeom prst="rect">
            <a:avLst/>
          </a:prstGeom>
          <a:solidFill>
            <a:schemeClr val="bg2">
              <a:lumMod val="2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67512F17-FD42-7D99-C403-D8B100D77225}"/>
              </a:ext>
            </a:extLst>
          </p:cNvPr>
          <p:cNvSpPr txBox="1">
            <a:spLocks/>
          </p:cNvSpPr>
          <p:nvPr/>
        </p:nvSpPr>
        <p:spPr>
          <a:xfrm>
            <a:off x="5884503" y="2482984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Γιατί;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EACB8-3562-8E00-B83A-1F60E4D9583F}"/>
              </a:ext>
            </a:extLst>
          </p:cNvPr>
          <p:cNvSpPr txBox="1"/>
          <p:nvPr/>
        </p:nvSpPr>
        <p:spPr>
          <a:xfrm>
            <a:off x="5884502" y="2977372"/>
            <a:ext cx="3259498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prstClr val="white"/>
                </a:solidFill>
              </a:rPr>
              <a:t>Να βελτιστοποιήσει την διαχείριση των αποθεμάτων (προφίλ &amp; εξαρτημάτων)</a:t>
            </a: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prstClr val="white"/>
                </a:solidFill>
              </a:rPr>
              <a:t>Να αντικαταστήσει τις σειρές </a:t>
            </a:r>
            <a:r>
              <a:rPr lang="en-US">
                <a:solidFill>
                  <a:prstClr val="white"/>
                </a:solidFill>
              </a:rPr>
              <a:t>M9200 &amp; M14600</a:t>
            </a:r>
            <a:endParaRPr lang="el-GR">
              <a:solidFill>
                <a:prstClr val="white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white"/>
                </a:solidFill>
                <a:latin typeface="Calibri" panose="020F0502020204030204"/>
              </a:rPr>
              <a:t>Αναβαθμισμένη και οικονομική λύση για απλά συρόμενα μη θερμομονωτικά κουφώματα</a:t>
            </a: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24DDE5B1-3BD3-B86B-3DCA-FEE942656904}"/>
              </a:ext>
            </a:extLst>
          </p:cNvPr>
          <p:cNvCxnSpPr/>
          <p:nvPr/>
        </p:nvCxnSpPr>
        <p:spPr>
          <a:xfrm flipH="1">
            <a:off x="5932966" y="2876266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4D2FFAB6-562A-C75F-0368-47EF89FC4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96568" y="83507"/>
            <a:ext cx="2147430" cy="616801"/>
          </a:xfrm>
          <a:prstGeom prst="rect">
            <a:avLst/>
          </a:prstGeom>
        </p:spPr>
      </p:pic>
      <p:pic>
        <p:nvPicPr>
          <p:cNvPr id="6" name="Εικόνα 7">
            <a:extLst>
              <a:ext uri="{FF2B5EF4-FFF2-40B4-BE49-F238E27FC236}">
                <a16:creationId xmlns:a16="http://schemas.microsoft.com/office/drawing/2014/main" id="{42E58D9B-FC1A-53FD-44AB-44EB8D279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6F99AF-9419-DC15-45CD-F1CDCB9A731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11944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Εικόνα 2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55CFDBD0-2B74-84E9-85A1-926D0CB5E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AFB8C0A3-9377-EEE2-CEE1-5800985B3E0B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Τίτλος 1">
            <a:extLst>
              <a:ext uri="{FF2B5EF4-FFF2-40B4-BE49-F238E27FC236}">
                <a16:creationId xmlns:a16="http://schemas.microsoft.com/office/drawing/2014/main" id="{B1D34B52-94A4-497B-9593-4F7B6112E875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Προφίλ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38" name="Ομάδα 37">
            <a:extLst>
              <a:ext uri="{FF2B5EF4-FFF2-40B4-BE49-F238E27FC236}">
                <a16:creationId xmlns:a16="http://schemas.microsoft.com/office/drawing/2014/main" id="{127392A3-7051-4F5A-EF7B-5E7844336435}"/>
              </a:ext>
            </a:extLst>
          </p:cNvPr>
          <p:cNvGrpSpPr/>
          <p:nvPr/>
        </p:nvGrpSpPr>
        <p:grpSpPr>
          <a:xfrm>
            <a:off x="992518" y="2829625"/>
            <a:ext cx="7158963" cy="3139861"/>
            <a:chOff x="748689" y="2949223"/>
            <a:chExt cx="7158963" cy="3139861"/>
          </a:xfrm>
        </p:grpSpPr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78490C90-CC05-080B-F4F9-9056E0CD9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689" y="2986274"/>
              <a:ext cx="990369" cy="1189868"/>
            </a:xfrm>
            <a:prstGeom prst="rect">
              <a:avLst/>
            </a:prstGeom>
          </p:spPr>
        </p:pic>
        <p:pic>
          <p:nvPicPr>
            <p:cNvPr id="27" name="Εικόνα 26">
              <a:extLst>
                <a:ext uri="{FF2B5EF4-FFF2-40B4-BE49-F238E27FC236}">
                  <a16:creationId xmlns:a16="http://schemas.microsoft.com/office/drawing/2014/main" id="{B820AEC8-1FA1-2DF8-519A-48208D9C7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9518" y="3001547"/>
              <a:ext cx="1695611" cy="1155630"/>
            </a:xfrm>
            <a:prstGeom prst="rect">
              <a:avLst/>
            </a:prstGeom>
          </p:spPr>
        </p:pic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B69B091A-955E-D170-C2C6-B6D8C4EEB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5589" y="2949223"/>
              <a:ext cx="2745994" cy="1187873"/>
            </a:xfrm>
            <a:prstGeom prst="rect">
              <a:avLst/>
            </a:prstGeom>
          </p:spPr>
        </p:pic>
        <p:pic>
          <p:nvPicPr>
            <p:cNvPr id="31" name="Εικόνα 30">
              <a:extLst>
                <a:ext uri="{FF2B5EF4-FFF2-40B4-BE49-F238E27FC236}">
                  <a16:creationId xmlns:a16="http://schemas.microsoft.com/office/drawing/2014/main" id="{8CBD501E-D24B-8A69-BFAB-6CFFB104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285586" y="4731821"/>
              <a:ext cx="1599287" cy="990368"/>
            </a:xfrm>
            <a:prstGeom prst="rect">
              <a:avLst/>
            </a:prstGeom>
          </p:spPr>
        </p:pic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C0A321E1-E52C-9FAD-8739-8F8D28D43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73271" t="-2256"/>
            <a:stretch/>
          </p:blipFill>
          <p:spPr>
            <a:xfrm>
              <a:off x="4332678" y="4557836"/>
              <a:ext cx="1218828" cy="1531248"/>
            </a:xfrm>
            <a:prstGeom prst="rect">
              <a:avLst/>
            </a:prstGeom>
          </p:spPr>
        </p:pic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2CE14792-88CD-A051-B2D9-AC07985C3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42043" y="2986274"/>
              <a:ext cx="1065609" cy="1189868"/>
            </a:xfrm>
            <a:prstGeom prst="rect">
              <a:avLst/>
            </a:prstGeom>
          </p:spPr>
        </p:pic>
        <p:pic>
          <p:nvPicPr>
            <p:cNvPr id="37" name="Εικόνα 36">
              <a:extLst>
                <a:ext uri="{FF2B5EF4-FFF2-40B4-BE49-F238E27FC236}">
                  <a16:creationId xmlns:a16="http://schemas.microsoft.com/office/drawing/2014/main" id="{FA33CE5C-CE2A-2B13-4B2E-CCBB0FE34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20391" y="4691416"/>
              <a:ext cx="1224248" cy="1186723"/>
            </a:xfrm>
            <a:prstGeom prst="rect">
              <a:avLst/>
            </a:prstGeom>
          </p:spPr>
        </p:pic>
      </p:grpSp>
      <p:pic>
        <p:nvPicPr>
          <p:cNvPr id="14" name="Εικόνα 32">
            <a:extLst>
              <a:ext uri="{FF2B5EF4-FFF2-40B4-BE49-F238E27FC236}">
                <a16:creationId xmlns:a16="http://schemas.microsoft.com/office/drawing/2014/main" id="{04EAD958-92A5-7F38-FEEE-0A8592C369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2256" r="68635"/>
          <a:stretch/>
        </p:blipFill>
        <p:spPr>
          <a:xfrm>
            <a:off x="3070246" y="4399556"/>
            <a:ext cx="1430228" cy="15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Τίτλος 1">
            <a:extLst>
              <a:ext uri="{FF2B5EF4-FFF2-40B4-BE49-F238E27FC236}">
                <a16:creationId xmlns:a16="http://schemas.microsoft.com/office/drawing/2014/main" id="{93CBFAFE-7858-4721-8A8C-7A113EEBBAA4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Έξυπνος σχεδιασμός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01783934-B8EE-4DA1-8FB0-6150C9AF53A4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11944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4A4FCCB4-BABF-DBE7-4750-7104ED802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D262162-E4F9-1B6A-AF6F-915D4156E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8597"/>
            <a:ext cx="9144000" cy="29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E97B9-0E92-A114-1562-A1FB708D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παράθυρο, ουρανός, καναπές, εσωτερική διακόσμ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1FDCF7A-B26B-5185-B491-42C89D23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"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15B5B8-A736-3212-948E-ECDC86CCB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7FA766D-74DB-4FA0-9274-3D8C52D2B74E}"/>
              </a:ext>
            </a:extLst>
          </p:cNvPr>
          <p:cNvSpPr/>
          <p:nvPr/>
        </p:nvSpPr>
        <p:spPr>
          <a:xfrm>
            <a:off x="5801360" y="2440439"/>
            <a:ext cx="3342640" cy="3170651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87D15-2B0D-96DB-1D07-1A0F97770122}"/>
              </a:ext>
            </a:extLst>
          </p:cNvPr>
          <p:cNvSpPr txBox="1"/>
          <p:nvPr/>
        </p:nvSpPr>
        <p:spPr>
          <a:xfrm>
            <a:off x="5801360" y="2967878"/>
            <a:ext cx="334263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>
                <a:solidFill>
                  <a:prstClr val="white"/>
                </a:solidFill>
                <a:latin typeface="Calibri" panose="020F0502020204030204"/>
              </a:rPr>
              <a:t>Απλό συρόμενο σύστημα</a:t>
            </a: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prstClr val="white"/>
                </a:solidFill>
              </a:rPr>
              <a:t>Μη θερμομονωτικό</a:t>
            </a:r>
            <a:endParaRPr lang="en-US">
              <a:solidFill>
                <a:prstClr val="white"/>
              </a:solidFill>
            </a:endParaRP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>
                <a:solidFill>
                  <a:prstClr val="white"/>
                </a:solidFill>
                <a:latin typeface="Calibri" panose="020F0502020204030204"/>
              </a:rPr>
              <a:t>Έξυπνος σχεδιασμός προφίλ για την κατασκευή πολλαπλών τυπολογιών </a:t>
            </a: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Εύκολη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lang="el-GR">
                <a:solidFill>
                  <a:prstClr val="white"/>
                </a:solidFill>
                <a:latin typeface="Calibri" panose="020F0502020204030204"/>
              </a:rPr>
              <a:t>γρήγορη κατασκευή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91BA629C-BD0F-0E88-C9F1-ABD2DE37054C}"/>
              </a:ext>
            </a:extLst>
          </p:cNvPr>
          <p:cNvSpPr txBox="1">
            <a:spLocks/>
          </p:cNvSpPr>
          <p:nvPr/>
        </p:nvSpPr>
        <p:spPr>
          <a:xfrm>
            <a:off x="5884503" y="2482984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Το σύστημα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71ACF51-4240-1236-0CCA-735E973CA85D}"/>
              </a:ext>
            </a:extLst>
          </p:cNvPr>
          <p:cNvCxnSpPr/>
          <p:nvPr/>
        </p:nvCxnSpPr>
        <p:spPr>
          <a:xfrm flipH="1">
            <a:off x="5932966" y="2876266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Εικόνα 13" descr="Εικόνα που περιέχει γραμματοσειρά, κείμενο, γραφικά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B66C1FE1-42F9-9745-EBC6-CBF462F0C1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5"/>
          <a:stretch/>
        </p:blipFill>
        <p:spPr>
          <a:xfrm>
            <a:off x="6931111" y="138486"/>
            <a:ext cx="2110119" cy="6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141201" y="2796827"/>
            <a:ext cx="3878538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Χαρακτηριστικά &amp;</a:t>
            </a:r>
            <a:br>
              <a:rPr kumimoji="0" lang="el-GR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l-GR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4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λουμίνιο, διαφανές υλικό, παράθυρ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63B2329-1F7A-C2FD-5CE4-A0EF4F3F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r="6086" b="6378"/>
          <a:stretch/>
        </p:blipFill>
        <p:spPr>
          <a:xfrm>
            <a:off x="1070263" y="1827502"/>
            <a:ext cx="4042065" cy="473955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86BB5796-552B-CF9D-4B4E-423EC54F8BF7}"/>
              </a:ext>
            </a:extLst>
          </p:cNvPr>
          <p:cNvSpPr txBox="1">
            <a:spLocks/>
          </p:cNvSpPr>
          <p:nvPr/>
        </p:nvSpPr>
        <p:spPr>
          <a:xfrm>
            <a:off x="5932967" y="1691121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Τεχνικά χαρακτηριστικά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A2AEEF91-540A-F2A0-30DE-B633AD2C7F4F}"/>
              </a:ext>
            </a:extLst>
          </p:cNvPr>
          <p:cNvCxnSpPr/>
          <p:nvPr/>
        </p:nvCxnSpPr>
        <p:spPr>
          <a:xfrm flipH="1">
            <a:off x="5932966" y="210463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>
            <a:extLst>
              <a:ext uri="{FF2B5EF4-FFF2-40B4-BE49-F238E27FC236}">
                <a16:creationId xmlns:a16="http://schemas.microsoft.com/office/drawing/2014/main" id="{1A13EA57-CE5B-9714-D03E-9D2C9AC0440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83610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Χαρακτηριστικά</a:t>
            </a:r>
          </a:p>
        </p:txBody>
      </p:sp>
      <p:pic>
        <p:nvPicPr>
          <p:cNvPr id="7" name="Εικόνα 6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6EECA0FE-CBF6-3529-FBD4-088D72B8F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cxnSp>
        <p:nvCxnSpPr>
          <p:cNvPr id="10" name="Ευθεία γραμμή σύνδεσης 32">
            <a:extLst>
              <a:ext uri="{FF2B5EF4-FFF2-40B4-BE49-F238E27FC236}">
                <a16:creationId xmlns:a16="http://schemas.microsoft.com/office/drawing/2014/main" id="{4DC41AC4-667B-35B5-E08B-7E1913CAEF6F}"/>
              </a:ext>
            </a:extLst>
          </p:cNvPr>
          <p:cNvCxnSpPr>
            <a:cxnSpLocks/>
          </p:cNvCxnSpPr>
          <p:nvPr/>
        </p:nvCxnSpPr>
        <p:spPr>
          <a:xfrm>
            <a:off x="4685162" y="3821293"/>
            <a:ext cx="216000" cy="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C28E78-BF89-6CB8-C97E-1F2AEFB20094}"/>
              </a:ext>
            </a:extLst>
          </p:cNvPr>
          <p:cNvSpPr txBox="1"/>
          <p:nvPr/>
        </p:nvSpPr>
        <p:spPr>
          <a:xfrm>
            <a:off x="4312628" y="3316126"/>
            <a:ext cx="1177067" cy="369332"/>
          </a:xfrm>
          <a:prstGeom prst="rect">
            <a:avLst/>
          </a:prstGeom>
          <a:solidFill>
            <a:srgbClr val="FFC0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5-</a:t>
            </a:r>
            <a:r>
              <a:rPr lang="el-GR"/>
              <a:t> </a:t>
            </a:r>
            <a:r>
              <a:rPr lang="en-US"/>
              <a:t>20 mm</a:t>
            </a:r>
            <a:endParaRPr lang="el-GR"/>
          </a:p>
        </p:txBody>
      </p:sp>
      <p:cxnSp>
        <p:nvCxnSpPr>
          <p:cNvPr id="12" name="Ευθεία γραμμή σύνδεσης 32">
            <a:extLst>
              <a:ext uri="{FF2B5EF4-FFF2-40B4-BE49-F238E27FC236}">
                <a16:creationId xmlns:a16="http://schemas.microsoft.com/office/drawing/2014/main" id="{3F4A19A0-3EF7-E257-54F8-F85DCAF0DE1F}"/>
              </a:ext>
            </a:extLst>
          </p:cNvPr>
          <p:cNvCxnSpPr>
            <a:cxnSpLocks/>
          </p:cNvCxnSpPr>
          <p:nvPr/>
        </p:nvCxnSpPr>
        <p:spPr>
          <a:xfrm>
            <a:off x="3741882" y="5770880"/>
            <a:ext cx="0" cy="588824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47CDF9-64DA-F058-81A9-A3CFAFAA3427}"/>
              </a:ext>
            </a:extLst>
          </p:cNvPr>
          <p:cNvSpPr txBox="1"/>
          <p:nvPr/>
        </p:nvSpPr>
        <p:spPr>
          <a:xfrm>
            <a:off x="2716041" y="5914462"/>
            <a:ext cx="853121" cy="369332"/>
          </a:xfrm>
          <a:prstGeom prst="rect">
            <a:avLst/>
          </a:prstGeom>
          <a:solidFill>
            <a:srgbClr val="FFC0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31 mm</a:t>
            </a:r>
            <a:endParaRPr lang="el-GR"/>
          </a:p>
        </p:txBody>
      </p:sp>
      <p:cxnSp>
        <p:nvCxnSpPr>
          <p:cNvPr id="14" name="Ευθεία γραμμή σύνδεσης 32">
            <a:extLst>
              <a:ext uri="{FF2B5EF4-FFF2-40B4-BE49-F238E27FC236}">
                <a16:creationId xmlns:a16="http://schemas.microsoft.com/office/drawing/2014/main" id="{6FFB0274-9769-D331-DF4D-C5EC92A33118}"/>
              </a:ext>
            </a:extLst>
          </p:cNvPr>
          <p:cNvCxnSpPr>
            <a:cxnSpLocks/>
          </p:cNvCxnSpPr>
          <p:nvPr/>
        </p:nvCxnSpPr>
        <p:spPr>
          <a:xfrm flipV="1">
            <a:off x="4031673" y="6430424"/>
            <a:ext cx="995416" cy="136631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2A8403-930F-9474-070E-7C52FED71474}"/>
              </a:ext>
            </a:extLst>
          </p:cNvPr>
          <p:cNvSpPr txBox="1"/>
          <p:nvPr/>
        </p:nvSpPr>
        <p:spPr>
          <a:xfrm>
            <a:off x="4356333" y="6465263"/>
            <a:ext cx="96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79 mm</a:t>
            </a:r>
            <a:endParaRPr lang="el-GR"/>
          </a:p>
        </p:txBody>
      </p:sp>
      <p:cxnSp>
        <p:nvCxnSpPr>
          <p:cNvPr id="16" name="Ευθεία γραμμή σύνδεσης 32">
            <a:extLst>
              <a:ext uri="{FF2B5EF4-FFF2-40B4-BE49-F238E27FC236}">
                <a16:creationId xmlns:a16="http://schemas.microsoft.com/office/drawing/2014/main" id="{7548536D-C25A-890B-81BB-B8A058B5AC4A}"/>
              </a:ext>
            </a:extLst>
          </p:cNvPr>
          <p:cNvCxnSpPr>
            <a:cxnSpLocks/>
          </p:cNvCxnSpPr>
          <p:nvPr/>
        </p:nvCxnSpPr>
        <p:spPr>
          <a:xfrm>
            <a:off x="3569161" y="4869389"/>
            <a:ext cx="396000" cy="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21E060-CC15-2025-AF59-9FE10218B4F0}"/>
              </a:ext>
            </a:extLst>
          </p:cNvPr>
          <p:cNvSpPr txBox="1"/>
          <p:nvPr/>
        </p:nvSpPr>
        <p:spPr>
          <a:xfrm>
            <a:off x="2891592" y="4360912"/>
            <a:ext cx="888073" cy="369332"/>
          </a:xfrm>
          <a:prstGeom prst="rect">
            <a:avLst/>
          </a:prstGeom>
          <a:solidFill>
            <a:srgbClr val="FFC0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32 mm</a:t>
            </a:r>
            <a:endParaRPr lang="el-GR"/>
          </a:p>
        </p:txBody>
      </p:sp>
      <p:cxnSp>
        <p:nvCxnSpPr>
          <p:cNvPr id="23" name="Ευθεία γραμμή σύνδεσης 32">
            <a:extLst>
              <a:ext uri="{FF2B5EF4-FFF2-40B4-BE49-F238E27FC236}">
                <a16:creationId xmlns:a16="http://schemas.microsoft.com/office/drawing/2014/main" id="{12ADD00E-EE36-466D-9C1B-221C0A4A647A}"/>
              </a:ext>
            </a:extLst>
          </p:cNvPr>
          <p:cNvCxnSpPr>
            <a:cxnSpLocks/>
          </p:cNvCxnSpPr>
          <p:nvPr/>
        </p:nvCxnSpPr>
        <p:spPr>
          <a:xfrm flipH="1">
            <a:off x="5161363" y="4449920"/>
            <a:ext cx="8082" cy="1833874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7F8D8A-EE05-7282-3712-FE1138B7D48A}"/>
              </a:ext>
            </a:extLst>
          </p:cNvPr>
          <p:cNvSpPr txBox="1"/>
          <p:nvPr/>
        </p:nvSpPr>
        <p:spPr>
          <a:xfrm>
            <a:off x="5161363" y="5182191"/>
            <a:ext cx="105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99,5 mm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98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20A2-85BB-A7BD-E747-BCB13DDAE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A152F154-0CF3-BBBD-6EB3-B9FB2D84C367}"/>
              </a:ext>
            </a:extLst>
          </p:cNvPr>
          <p:cNvCxnSpPr/>
          <p:nvPr/>
        </p:nvCxnSpPr>
        <p:spPr>
          <a:xfrm flipH="1">
            <a:off x="5932966" y="210463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Τίτλος 1">
            <a:extLst>
              <a:ext uri="{FF2B5EF4-FFF2-40B4-BE49-F238E27FC236}">
                <a16:creationId xmlns:a16="http://schemas.microsoft.com/office/drawing/2014/main" id="{E2E0D967-DB04-CBFF-388C-C3B062F146F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Οφέλη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BD7D94C0-7AF7-0D8E-3CD7-FCF5C5809DDA}"/>
              </a:ext>
            </a:extLst>
          </p:cNvPr>
          <p:cNvSpPr txBox="1">
            <a:spLocks/>
          </p:cNvSpPr>
          <p:nvPr/>
        </p:nvSpPr>
        <p:spPr>
          <a:xfrm>
            <a:off x="5932967" y="1691121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>
                <a:solidFill>
                  <a:srgbClr val="FFC000"/>
                </a:solidFill>
                <a:latin typeface="Calibri Light" panose="020F0302020204030204"/>
              </a:rPr>
              <a:t>Τεχνικά χαρακτηριστικά</a:t>
            </a:r>
            <a:endParaRPr kumimoji="0" lang="el-GR" sz="24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Εικόνα 1" descr="Εικόνα που περιέχει γραμματοσειρά, γραφικά, γραφιστική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9C35BC13-AC5E-EFE7-063F-59D608254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/>
        </p:blipFill>
        <p:spPr>
          <a:xfrm>
            <a:off x="6943898" y="133184"/>
            <a:ext cx="2097332" cy="602411"/>
          </a:xfrm>
          <a:prstGeom prst="rect">
            <a:avLst/>
          </a:prstGeom>
        </p:spPr>
      </p:pic>
      <p:pic>
        <p:nvPicPr>
          <p:cNvPr id="14" name="Εικόνα 13" descr="Εικόνα που περιέχει κτίριο, ορθογώνιο παραλληλόγραμμο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E772DF55-92D1-86C4-A719-77A175EDC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42102" r="80109" b="24456"/>
          <a:stretch/>
        </p:blipFill>
        <p:spPr>
          <a:xfrm>
            <a:off x="0" y="3658423"/>
            <a:ext cx="3177339" cy="3199578"/>
          </a:xfrm>
          <a:prstGeom prst="rect">
            <a:avLst/>
          </a:prstGeom>
        </p:spPr>
      </p:pic>
      <p:pic>
        <p:nvPicPr>
          <p:cNvPr id="15" name="Εικόνα 14" descr="Εικόνα που περιέχει κτίριο, ορθογώνιο παραλληλόγραμμο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FA9665AD-AA77-C01D-AB03-EFA06D0E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4" t="42113" r="39838" b="24423"/>
          <a:stretch/>
        </p:blipFill>
        <p:spPr>
          <a:xfrm>
            <a:off x="3177339" y="3658423"/>
            <a:ext cx="3444949" cy="3199578"/>
          </a:xfrm>
          <a:prstGeom prst="rect">
            <a:avLst/>
          </a:prstGeom>
        </p:spPr>
      </p:pic>
      <p:cxnSp>
        <p:nvCxnSpPr>
          <p:cNvPr id="3" name="Ευθεία γραμμή σύνδεσης 32">
            <a:extLst>
              <a:ext uri="{FF2B5EF4-FFF2-40B4-BE49-F238E27FC236}">
                <a16:creationId xmlns:a16="http://schemas.microsoft.com/office/drawing/2014/main" id="{64611FED-6033-634F-5E14-E1F0A40760A3}"/>
              </a:ext>
            </a:extLst>
          </p:cNvPr>
          <p:cNvCxnSpPr>
            <a:cxnSpLocks/>
          </p:cNvCxnSpPr>
          <p:nvPr/>
        </p:nvCxnSpPr>
        <p:spPr>
          <a:xfrm>
            <a:off x="4516178" y="3752177"/>
            <a:ext cx="828000" cy="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1D7BB3-99DD-77A3-EE7C-7D264830E24E}"/>
              </a:ext>
            </a:extLst>
          </p:cNvPr>
          <p:cNvSpPr txBox="1"/>
          <p:nvPr/>
        </p:nvSpPr>
        <p:spPr>
          <a:xfrm>
            <a:off x="4421126" y="3376222"/>
            <a:ext cx="101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</a:t>
            </a:r>
            <a:r>
              <a:rPr lang="el-GR"/>
              <a:t>6,4</a:t>
            </a:r>
            <a:r>
              <a:rPr lang="en-US"/>
              <a:t> mm</a:t>
            </a:r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F0EC9-0330-4F7C-E3F0-A48C62AEA5CB}"/>
              </a:ext>
            </a:extLst>
          </p:cNvPr>
          <p:cNvSpPr txBox="1"/>
          <p:nvPr/>
        </p:nvSpPr>
        <p:spPr>
          <a:xfrm>
            <a:off x="6248400" y="2208238"/>
            <a:ext cx="28955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/>
              <a:t>Μηχανισμοί</a:t>
            </a:r>
          </a:p>
          <a:p>
            <a:pPr marL="742950" lvl="1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el-GR"/>
              <a:t>πολλαπλών σημείων</a:t>
            </a:r>
          </a:p>
          <a:p>
            <a:pPr marL="742950" lvl="1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el-GR"/>
              <a:t>μονού σημείου</a:t>
            </a:r>
          </a:p>
          <a:p>
            <a:pPr marL="285750" lvl="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l-GR"/>
              <a:t>Υπάρχοντα </a:t>
            </a:r>
            <a:r>
              <a:rPr lang="el-GR" err="1"/>
              <a:t>πρεσάκια</a:t>
            </a:r>
            <a:endParaRPr lang="el-GR"/>
          </a:p>
          <a:p>
            <a:pPr marL="742950" lvl="1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el-GR"/>
              <a:t>Χειρός</a:t>
            </a:r>
          </a:p>
          <a:p>
            <a:pPr marL="742950" lvl="1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el-GR"/>
              <a:t>Αέρος</a:t>
            </a:r>
          </a:p>
          <a:p>
            <a:pPr marL="285750" indent="-285750" defTabSz="9144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endParaRPr lang="en-US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96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10178" ma:contentTypeDescription="Presentations" ma:contentTypeScope="" ma:versionID="8ec8f82479eb8abc46df6b1c257529e7">
  <xsd:schema xmlns:xsd="http://www.w3.org/2001/XMLSchema" xmlns:xs="http://www.w3.org/2001/XMLSchema" xmlns:p="http://schemas.microsoft.com/office/2006/metadata/properties" xmlns:ns2="4185b8d0-a6ee-43ce-b45d-70896bd8c6c6" xmlns:ns3="4efd92ae-0da7-4a3c-a148-fb619c8e0c5d" targetNamespace="http://schemas.microsoft.com/office/2006/metadata/properties" ma:root="true" ma:fieldsID="dfc286504230c9d8c07f5a11dce7b9a7" ns2:_="" ns3:_="">
    <xsd:import namespace="4185b8d0-a6ee-43ce-b45d-70896bd8c6c6"/>
    <xsd:import namespace="4efd92ae-0da7-4a3c-a148-fb619c8e0c5d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RPORT"/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G120"/>
                    <xsd:enumeration value="G16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1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4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 LT"/>
                    <xsd:enumeration value="M4500"/>
                    <xsd:enumeration value="M45000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D77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5 BULLETPROOF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85"/>
                    <xsd:enumeration value="S91"/>
                    <xsd:enumeration value="S95"/>
                    <xsd:enumeration value="THE HELLINIKON"/>
                    <xsd:enumeration value="THERMAL BREAK PROFILES"/>
                    <xsd:enumeration value="WEIZMANN"/>
                    <xsd:enumeration value="WOODALUX"/>
                    <xsd:enumeration value="WOODEE"/>
                    <xsd:enumeration value="WOOPEE"/>
                    <xsd:enumeration value="WOOPEE FR"/>
                    <xsd:enumeration value="ZIP SCREEN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lbanian"/>
                        <xsd:enumeration value="Bosnian"/>
                        <xsd:enumeration value="Bulgarian"/>
                        <xsd:enumeration value="Croatian"/>
                        <xsd:enumeration value="Czech"/>
                        <xsd:enumeration value="Dutch"/>
                        <xsd:enumeration value="Egyptian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Kazakhstan"/>
                        <xsd:enumeration value="Middle East"/>
                        <xsd:enumeration value="Montenegro"/>
                        <xsd:enumeration value="Romanian"/>
                        <xsd:enumeration value="Russian"/>
                        <xsd:enumeration value="Serbian"/>
                        <xsd:enumeration value="Skopia"/>
                        <xsd:enumeration value="Slovakian"/>
                        <xsd:enumeration value="Turkish"/>
                        <xsd:enumeration value="Ελληνικά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d92ae-0da7-4a3c-a148-fb619c8e0c5d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Τύπος περιεχομένου"/>
        <xsd:element ref="dc:title" minOccurs="0" maxOccurs="1" ma:index="1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Sliding systems</Value>
    </SystemType>
    <Lang xmlns="4185b8d0-a6ee-43ce-b45d-70896bd8c6c6">
      <Value>Ελληνικά</Value>
    </Lang>
    <SpecialSystems xmlns="4185b8d0-a6ee-43ce-b45d-70896bd8c6c6" xsi:nil="true"/>
    <Tier xmlns="4185b8d0-a6ee-43ce-b45d-70896bd8c6c6">
      <Value>Smartia</Value>
    </Tier>
    <SurfaceTreatments xmlns="4185b8d0-a6ee-43ce-b45d-70896bd8c6c6" xsi:nil="true"/>
    <Year xmlns="4185b8d0-a6ee-43ce-b45d-70896bd8c6c6">2025</Year>
    <System xmlns="4185b8d0-a6ee-43ce-b45d-70896bd8c6c6">
      <Value>M14400</Value>
    </System>
    <SharedFlag xmlns="4185b8d0-a6ee-43ce-b45d-70896bd8c6c6">Yes</SharedFlag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Props1.xml><?xml version="1.0" encoding="utf-8"?>
<ds:datastoreItem xmlns:ds="http://schemas.openxmlformats.org/officeDocument/2006/customXml" ds:itemID="{4142B91A-3CF6-4C57-9C35-6CA945694688}"/>
</file>

<file path=customXml/itemProps2.xml><?xml version="1.0" encoding="utf-8"?>
<ds:datastoreItem xmlns:ds="http://schemas.openxmlformats.org/officeDocument/2006/customXml" ds:itemID="{A0C4582A-54A3-40C5-BEB2-9F71FD26E929}">
  <ds:schemaRefs>
    <ds:schemaRef ds:uri="4185b8d0-a6ee-43ce-b45d-70896bd8c6c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85F20E-4A74-4DB8-A416-41665C41B81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01EE94F-1D8F-4B40-A3BB-96537CD9A39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On-screen Show (4:3)</PresentationFormat>
  <Paragraphs>128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7_Προσαρμοσμένη σχεδίαση</vt:lpstr>
      <vt:lpstr>SCREENS INSIDE</vt:lpstr>
      <vt:lpstr>Προσαρμοσμένη σχεδίαση</vt:lpstr>
      <vt:lpstr>9_Προσαρμοσμένη σχεδίαση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SMARTIA M14400_GR</dc:title>
  <dc:creator>Anastasia Tsepletidou</dc:creator>
  <cp:lastModifiedBy>Marianna Grivaki</cp:lastModifiedBy>
  <cp:revision>1</cp:revision>
  <dcterms:created xsi:type="dcterms:W3CDTF">2021-01-28T07:26:08Z</dcterms:created>
  <dcterms:modified xsi:type="dcterms:W3CDTF">2025-05-22T09:35:12Z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SharedWithUsers">
    <vt:lpwstr>817;#Alumil Connect Constructors</vt:lpwstr>
  </property>
</Properties>
</file>